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8" d="100"/>
          <a:sy n="98" d="100"/>
        </p:scale>
        <p:origin x="-354" y="-2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EC217-807C-4EAB-9172-F298D4D2DC3F}" type="doc">
      <dgm:prSet loTypeId="urn:microsoft.com/office/officeart/2005/8/layout/chevron1" loCatId="process" qsTypeId="urn:microsoft.com/office/officeart/2005/8/quickstyle/simple1" qsCatId="simple" csTypeId="urn:microsoft.com/office/officeart/2005/8/colors/accent1_2" csCatId="accent1" phldr="1"/>
      <dgm:spPr/>
    </dgm:pt>
    <dgm:pt modelId="{A4808EAA-DDF5-416B-A1C5-29BC88545118}">
      <dgm:prSet phldrT="[Text]"/>
      <dgm:spPr/>
      <dgm:t>
        <a:bodyPr/>
        <a:lstStyle/>
        <a:p>
          <a:r>
            <a:rPr lang="en-AU" dirty="0" smtClean="0"/>
            <a:t>A Bill is passed by Parliament</a:t>
          </a:r>
          <a:endParaRPr lang="en-AU" dirty="0"/>
        </a:p>
      </dgm:t>
    </dgm:pt>
    <dgm:pt modelId="{1A8CD1D5-1279-45A3-8B14-B4A651C99C1A}" type="parTrans" cxnId="{21C21227-D7D7-4F11-896E-249ED8E5CB03}">
      <dgm:prSet/>
      <dgm:spPr/>
      <dgm:t>
        <a:bodyPr/>
        <a:lstStyle/>
        <a:p>
          <a:endParaRPr lang="en-AU"/>
        </a:p>
      </dgm:t>
    </dgm:pt>
    <dgm:pt modelId="{DF1BC7BB-F326-43F0-A953-B29B945229AE}" type="sibTrans" cxnId="{21C21227-D7D7-4F11-896E-249ED8E5CB03}">
      <dgm:prSet/>
      <dgm:spPr/>
      <dgm:t>
        <a:bodyPr/>
        <a:lstStyle/>
        <a:p>
          <a:endParaRPr lang="en-AU"/>
        </a:p>
      </dgm:t>
    </dgm:pt>
    <dgm:pt modelId="{EB38F6F0-BFB7-4FEF-80DA-C96A6414D1D7}">
      <dgm:prSet phldrT="[Text]"/>
      <dgm:spPr/>
      <dgm:t>
        <a:bodyPr/>
        <a:lstStyle/>
        <a:p>
          <a:r>
            <a:rPr lang="en-AU" dirty="0" smtClean="0"/>
            <a:t>Case committees are formed</a:t>
          </a:r>
          <a:endParaRPr lang="en-AU" dirty="0"/>
        </a:p>
      </dgm:t>
    </dgm:pt>
    <dgm:pt modelId="{E4090A08-EEA7-47AC-A351-164B78E69B6C}" type="parTrans" cxnId="{DFA92F86-967D-41E1-8A64-3CD47C463888}">
      <dgm:prSet/>
      <dgm:spPr/>
      <dgm:t>
        <a:bodyPr/>
        <a:lstStyle/>
        <a:p>
          <a:endParaRPr lang="en-AU"/>
        </a:p>
      </dgm:t>
    </dgm:pt>
    <dgm:pt modelId="{240B4F90-EF21-4223-80BB-15970A16915C}" type="sibTrans" cxnId="{DFA92F86-967D-41E1-8A64-3CD47C463888}">
      <dgm:prSet/>
      <dgm:spPr/>
      <dgm:t>
        <a:bodyPr/>
        <a:lstStyle/>
        <a:p>
          <a:endParaRPr lang="en-AU"/>
        </a:p>
      </dgm:t>
    </dgm:pt>
    <dgm:pt modelId="{BF77F2C3-6A1E-423F-9E1A-A90C34DC9CA8}">
      <dgm:prSet phldrT="[Text]"/>
      <dgm:spPr/>
      <dgm:t>
        <a:bodyPr/>
        <a:lstStyle/>
        <a:p>
          <a:r>
            <a:rPr lang="en-AU" dirty="0" smtClean="0"/>
            <a:t>A Writ is issued</a:t>
          </a:r>
          <a:endParaRPr lang="en-AU" dirty="0"/>
        </a:p>
      </dgm:t>
    </dgm:pt>
    <dgm:pt modelId="{883B1A9E-7737-4380-98AD-1034AB0F2DEC}" type="parTrans" cxnId="{80F5FB32-25D9-4A86-BB54-CE0BCCDB2F19}">
      <dgm:prSet/>
      <dgm:spPr/>
      <dgm:t>
        <a:bodyPr/>
        <a:lstStyle/>
        <a:p>
          <a:endParaRPr lang="en-AU"/>
        </a:p>
      </dgm:t>
    </dgm:pt>
    <dgm:pt modelId="{61142BDF-A1EA-430A-84C1-43102DD2DA34}" type="sibTrans" cxnId="{80F5FB32-25D9-4A86-BB54-CE0BCCDB2F19}">
      <dgm:prSet/>
      <dgm:spPr/>
      <dgm:t>
        <a:bodyPr/>
        <a:lstStyle/>
        <a:p>
          <a:endParaRPr lang="en-AU"/>
        </a:p>
      </dgm:t>
    </dgm:pt>
    <dgm:pt modelId="{4A0C3757-E444-4174-B323-E17C079AF4A3}">
      <dgm:prSet phldrT="[Text]"/>
      <dgm:spPr/>
      <dgm:t>
        <a:bodyPr/>
        <a:lstStyle/>
        <a:p>
          <a:r>
            <a:rPr lang="en-AU" dirty="0" smtClean="0"/>
            <a:t>Information is provided to voters</a:t>
          </a:r>
          <a:endParaRPr lang="en-AU" dirty="0"/>
        </a:p>
      </dgm:t>
    </dgm:pt>
    <dgm:pt modelId="{79C19AEE-5152-4B00-BE3D-696CDC02AD79}" type="parTrans" cxnId="{57ED33DC-941F-4CEB-BF4F-A5149649347C}">
      <dgm:prSet/>
      <dgm:spPr/>
      <dgm:t>
        <a:bodyPr/>
        <a:lstStyle/>
        <a:p>
          <a:endParaRPr lang="en-AU"/>
        </a:p>
      </dgm:t>
    </dgm:pt>
    <dgm:pt modelId="{73ABCEB1-6A49-49FB-B725-A1E0596B0E49}" type="sibTrans" cxnId="{57ED33DC-941F-4CEB-BF4F-A5149649347C}">
      <dgm:prSet/>
      <dgm:spPr/>
      <dgm:t>
        <a:bodyPr/>
        <a:lstStyle/>
        <a:p>
          <a:endParaRPr lang="en-AU"/>
        </a:p>
      </dgm:t>
    </dgm:pt>
    <dgm:pt modelId="{EC2B0E7F-C166-47D2-8B9A-AAA5155CA974}">
      <dgm:prSet phldrT="[Text]"/>
      <dgm:spPr/>
      <dgm:t>
        <a:bodyPr/>
        <a:lstStyle/>
        <a:p>
          <a:r>
            <a:rPr lang="en-AU" dirty="0" smtClean="0"/>
            <a:t>Australians vote</a:t>
          </a:r>
          <a:endParaRPr lang="en-AU" dirty="0"/>
        </a:p>
      </dgm:t>
    </dgm:pt>
    <dgm:pt modelId="{1291F9B9-417F-418D-8DDD-18B450A7AAB7}" type="parTrans" cxnId="{AE06E839-E3F9-4C09-94EC-74A988319B7C}">
      <dgm:prSet/>
      <dgm:spPr/>
      <dgm:t>
        <a:bodyPr/>
        <a:lstStyle/>
        <a:p>
          <a:endParaRPr lang="en-AU"/>
        </a:p>
      </dgm:t>
    </dgm:pt>
    <dgm:pt modelId="{3D8BD476-3923-48DC-B63C-00002B9DD20F}" type="sibTrans" cxnId="{AE06E839-E3F9-4C09-94EC-74A988319B7C}">
      <dgm:prSet/>
      <dgm:spPr/>
      <dgm:t>
        <a:bodyPr/>
        <a:lstStyle/>
        <a:p>
          <a:endParaRPr lang="en-AU"/>
        </a:p>
      </dgm:t>
    </dgm:pt>
    <dgm:pt modelId="{E97A87D9-F8D3-4E11-B626-E7E812A45355}" type="pres">
      <dgm:prSet presAssocID="{BDDEC217-807C-4EAB-9172-F298D4D2DC3F}" presName="Name0" presStyleCnt="0">
        <dgm:presLayoutVars>
          <dgm:dir/>
          <dgm:animLvl val="lvl"/>
          <dgm:resizeHandles val="exact"/>
        </dgm:presLayoutVars>
      </dgm:prSet>
      <dgm:spPr/>
    </dgm:pt>
    <dgm:pt modelId="{81350BB9-0517-423B-86BD-7A8B848A458E}" type="pres">
      <dgm:prSet presAssocID="{A4808EAA-DDF5-416B-A1C5-29BC88545118}" presName="parTxOnly" presStyleLbl="node1" presStyleIdx="0" presStyleCnt="5">
        <dgm:presLayoutVars>
          <dgm:chMax val="0"/>
          <dgm:chPref val="0"/>
          <dgm:bulletEnabled val="1"/>
        </dgm:presLayoutVars>
      </dgm:prSet>
      <dgm:spPr/>
      <dgm:t>
        <a:bodyPr/>
        <a:lstStyle/>
        <a:p>
          <a:endParaRPr lang="en-AU"/>
        </a:p>
      </dgm:t>
    </dgm:pt>
    <dgm:pt modelId="{FD938178-A3BF-473F-B391-7F5C57597D4F}" type="pres">
      <dgm:prSet presAssocID="{DF1BC7BB-F326-43F0-A953-B29B945229AE}" presName="parTxOnlySpace" presStyleCnt="0"/>
      <dgm:spPr/>
    </dgm:pt>
    <dgm:pt modelId="{1344ADAD-7995-41FF-95A5-3C124B708B3B}" type="pres">
      <dgm:prSet presAssocID="{EB38F6F0-BFB7-4FEF-80DA-C96A6414D1D7}" presName="parTxOnly" presStyleLbl="node1" presStyleIdx="1" presStyleCnt="5">
        <dgm:presLayoutVars>
          <dgm:chMax val="0"/>
          <dgm:chPref val="0"/>
          <dgm:bulletEnabled val="1"/>
        </dgm:presLayoutVars>
      </dgm:prSet>
      <dgm:spPr/>
      <dgm:t>
        <a:bodyPr/>
        <a:lstStyle/>
        <a:p>
          <a:endParaRPr lang="en-AU"/>
        </a:p>
      </dgm:t>
    </dgm:pt>
    <dgm:pt modelId="{8B603473-BCE4-4931-9E94-2A9B451573FA}" type="pres">
      <dgm:prSet presAssocID="{240B4F90-EF21-4223-80BB-15970A16915C}" presName="parTxOnlySpace" presStyleCnt="0"/>
      <dgm:spPr/>
    </dgm:pt>
    <dgm:pt modelId="{E4FC689A-1FC3-475D-9746-B83E01D8B807}" type="pres">
      <dgm:prSet presAssocID="{BF77F2C3-6A1E-423F-9E1A-A90C34DC9CA8}" presName="parTxOnly" presStyleLbl="node1" presStyleIdx="2" presStyleCnt="5">
        <dgm:presLayoutVars>
          <dgm:chMax val="0"/>
          <dgm:chPref val="0"/>
          <dgm:bulletEnabled val="1"/>
        </dgm:presLayoutVars>
      </dgm:prSet>
      <dgm:spPr/>
      <dgm:t>
        <a:bodyPr/>
        <a:lstStyle/>
        <a:p>
          <a:endParaRPr lang="en-AU"/>
        </a:p>
      </dgm:t>
    </dgm:pt>
    <dgm:pt modelId="{57AC6230-9DDC-448D-B13E-32A6671B654D}" type="pres">
      <dgm:prSet presAssocID="{61142BDF-A1EA-430A-84C1-43102DD2DA34}" presName="parTxOnlySpace" presStyleCnt="0"/>
      <dgm:spPr/>
    </dgm:pt>
    <dgm:pt modelId="{9F0F3650-9725-427B-BBB9-B00429E71908}" type="pres">
      <dgm:prSet presAssocID="{4A0C3757-E444-4174-B323-E17C079AF4A3}" presName="parTxOnly" presStyleLbl="node1" presStyleIdx="3" presStyleCnt="5">
        <dgm:presLayoutVars>
          <dgm:chMax val="0"/>
          <dgm:chPref val="0"/>
          <dgm:bulletEnabled val="1"/>
        </dgm:presLayoutVars>
      </dgm:prSet>
      <dgm:spPr/>
      <dgm:t>
        <a:bodyPr/>
        <a:lstStyle/>
        <a:p>
          <a:endParaRPr lang="en-AU"/>
        </a:p>
      </dgm:t>
    </dgm:pt>
    <dgm:pt modelId="{C0638CC2-1C20-4AAD-8C5F-4A0F2BF4FE5C}" type="pres">
      <dgm:prSet presAssocID="{73ABCEB1-6A49-49FB-B725-A1E0596B0E49}" presName="parTxOnlySpace" presStyleCnt="0"/>
      <dgm:spPr/>
    </dgm:pt>
    <dgm:pt modelId="{F0C93C6E-F8F5-4C63-88B0-620C4D2A14DA}" type="pres">
      <dgm:prSet presAssocID="{EC2B0E7F-C166-47D2-8B9A-AAA5155CA974}" presName="parTxOnly" presStyleLbl="node1" presStyleIdx="4" presStyleCnt="5">
        <dgm:presLayoutVars>
          <dgm:chMax val="0"/>
          <dgm:chPref val="0"/>
          <dgm:bulletEnabled val="1"/>
        </dgm:presLayoutVars>
      </dgm:prSet>
      <dgm:spPr/>
      <dgm:t>
        <a:bodyPr/>
        <a:lstStyle/>
        <a:p>
          <a:endParaRPr lang="en-AU"/>
        </a:p>
      </dgm:t>
    </dgm:pt>
  </dgm:ptLst>
  <dgm:cxnLst>
    <dgm:cxn modelId="{F9D0AD2D-D596-4CEB-8F37-2A95FD5DF68D}" type="presOf" srcId="{A4808EAA-DDF5-416B-A1C5-29BC88545118}" destId="{81350BB9-0517-423B-86BD-7A8B848A458E}" srcOrd="0" destOrd="0" presId="urn:microsoft.com/office/officeart/2005/8/layout/chevron1"/>
    <dgm:cxn modelId="{DFA92F86-967D-41E1-8A64-3CD47C463888}" srcId="{BDDEC217-807C-4EAB-9172-F298D4D2DC3F}" destId="{EB38F6F0-BFB7-4FEF-80DA-C96A6414D1D7}" srcOrd="1" destOrd="0" parTransId="{E4090A08-EEA7-47AC-A351-164B78E69B6C}" sibTransId="{240B4F90-EF21-4223-80BB-15970A16915C}"/>
    <dgm:cxn modelId="{CCE124A8-4CB0-423C-8E1F-404E2D61408C}" type="presOf" srcId="{EB38F6F0-BFB7-4FEF-80DA-C96A6414D1D7}" destId="{1344ADAD-7995-41FF-95A5-3C124B708B3B}" srcOrd="0" destOrd="0" presId="urn:microsoft.com/office/officeart/2005/8/layout/chevron1"/>
    <dgm:cxn modelId="{37FA2282-1571-4AEB-8E9D-554818EB1F30}" type="presOf" srcId="{4A0C3757-E444-4174-B323-E17C079AF4A3}" destId="{9F0F3650-9725-427B-BBB9-B00429E71908}" srcOrd="0" destOrd="0" presId="urn:microsoft.com/office/officeart/2005/8/layout/chevron1"/>
    <dgm:cxn modelId="{80F5FB32-25D9-4A86-BB54-CE0BCCDB2F19}" srcId="{BDDEC217-807C-4EAB-9172-F298D4D2DC3F}" destId="{BF77F2C3-6A1E-423F-9E1A-A90C34DC9CA8}" srcOrd="2" destOrd="0" parTransId="{883B1A9E-7737-4380-98AD-1034AB0F2DEC}" sibTransId="{61142BDF-A1EA-430A-84C1-43102DD2DA34}"/>
    <dgm:cxn modelId="{57ED33DC-941F-4CEB-BF4F-A5149649347C}" srcId="{BDDEC217-807C-4EAB-9172-F298D4D2DC3F}" destId="{4A0C3757-E444-4174-B323-E17C079AF4A3}" srcOrd="3" destOrd="0" parTransId="{79C19AEE-5152-4B00-BE3D-696CDC02AD79}" sibTransId="{73ABCEB1-6A49-49FB-B725-A1E0596B0E49}"/>
    <dgm:cxn modelId="{821639E9-668E-460E-86A2-A609CF9BA627}" type="presOf" srcId="{BDDEC217-807C-4EAB-9172-F298D4D2DC3F}" destId="{E97A87D9-F8D3-4E11-B626-E7E812A45355}" srcOrd="0" destOrd="0" presId="urn:microsoft.com/office/officeart/2005/8/layout/chevron1"/>
    <dgm:cxn modelId="{AE06E839-E3F9-4C09-94EC-74A988319B7C}" srcId="{BDDEC217-807C-4EAB-9172-F298D4D2DC3F}" destId="{EC2B0E7F-C166-47D2-8B9A-AAA5155CA974}" srcOrd="4" destOrd="0" parTransId="{1291F9B9-417F-418D-8DDD-18B450A7AAB7}" sibTransId="{3D8BD476-3923-48DC-B63C-00002B9DD20F}"/>
    <dgm:cxn modelId="{D513BBB8-0F54-492A-92E1-8085A13B4ABA}" type="presOf" srcId="{EC2B0E7F-C166-47D2-8B9A-AAA5155CA974}" destId="{F0C93C6E-F8F5-4C63-88B0-620C4D2A14DA}" srcOrd="0" destOrd="0" presId="urn:microsoft.com/office/officeart/2005/8/layout/chevron1"/>
    <dgm:cxn modelId="{DEA98B7C-2FD5-4DB6-8B1A-2B7A8075E90B}" type="presOf" srcId="{BF77F2C3-6A1E-423F-9E1A-A90C34DC9CA8}" destId="{E4FC689A-1FC3-475D-9746-B83E01D8B807}" srcOrd="0" destOrd="0" presId="urn:microsoft.com/office/officeart/2005/8/layout/chevron1"/>
    <dgm:cxn modelId="{21C21227-D7D7-4F11-896E-249ED8E5CB03}" srcId="{BDDEC217-807C-4EAB-9172-F298D4D2DC3F}" destId="{A4808EAA-DDF5-416B-A1C5-29BC88545118}" srcOrd="0" destOrd="0" parTransId="{1A8CD1D5-1279-45A3-8B14-B4A651C99C1A}" sibTransId="{DF1BC7BB-F326-43F0-A953-B29B945229AE}"/>
    <dgm:cxn modelId="{BBE2B926-CF6C-4B34-AA25-473C55FBBDC9}" type="presParOf" srcId="{E97A87D9-F8D3-4E11-B626-E7E812A45355}" destId="{81350BB9-0517-423B-86BD-7A8B848A458E}" srcOrd="0" destOrd="0" presId="urn:microsoft.com/office/officeart/2005/8/layout/chevron1"/>
    <dgm:cxn modelId="{1240519A-F35D-45C6-BA35-5B13625C8925}" type="presParOf" srcId="{E97A87D9-F8D3-4E11-B626-E7E812A45355}" destId="{FD938178-A3BF-473F-B391-7F5C57597D4F}" srcOrd="1" destOrd="0" presId="urn:microsoft.com/office/officeart/2005/8/layout/chevron1"/>
    <dgm:cxn modelId="{0649D740-5091-4839-B0C8-ECDC85768ABF}" type="presParOf" srcId="{E97A87D9-F8D3-4E11-B626-E7E812A45355}" destId="{1344ADAD-7995-41FF-95A5-3C124B708B3B}" srcOrd="2" destOrd="0" presId="urn:microsoft.com/office/officeart/2005/8/layout/chevron1"/>
    <dgm:cxn modelId="{81FA1065-AB18-460F-825F-D55F9533691B}" type="presParOf" srcId="{E97A87D9-F8D3-4E11-B626-E7E812A45355}" destId="{8B603473-BCE4-4931-9E94-2A9B451573FA}" srcOrd="3" destOrd="0" presId="urn:microsoft.com/office/officeart/2005/8/layout/chevron1"/>
    <dgm:cxn modelId="{DAA6ABAE-9BC1-459A-B609-67F71C5AE6BD}" type="presParOf" srcId="{E97A87D9-F8D3-4E11-B626-E7E812A45355}" destId="{E4FC689A-1FC3-475D-9746-B83E01D8B807}" srcOrd="4" destOrd="0" presId="urn:microsoft.com/office/officeart/2005/8/layout/chevron1"/>
    <dgm:cxn modelId="{83C05383-9076-4B4F-8B98-047A7EA5D89C}" type="presParOf" srcId="{E97A87D9-F8D3-4E11-B626-E7E812A45355}" destId="{57AC6230-9DDC-448D-B13E-32A6671B654D}" srcOrd="5" destOrd="0" presId="urn:microsoft.com/office/officeart/2005/8/layout/chevron1"/>
    <dgm:cxn modelId="{19CB4FBE-CA14-4153-8772-AC8A4D74F970}" type="presParOf" srcId="{E97A87D9-F8D3-4E11-B626-E7E812A45355}" destId="{9F0F3650-9725-427B-BBB9-B00429E71908}" srcOrd="6" destOrd="0" presId="urn:microsoft.com/office/officeart/2005/8/layout/chevron1"/>
    <dgm:cxn modelId="{507B2812-4C3C-4C30-9132-8D98BD95C4BD}" type="presParOf" srcId="{E97A87D9-F8D3-4E11-B626-E7E812A45355}" destId="{C0638CC2-1C20-4AAD-8C5F-4A0F2BF4FE5C}" srcOrd="7" destOrd="0" presId="urn:microsoft.com/office/officeart/2005/8/layout/chevron1"/>
    <dgm:cxn modelId="{65D1C493-EE7C-4DCA-A7D6-27F8A1E87E14}" type="presParOf" srcId="{E97A87D9-F8D3-4E11-B626-E7E812A45355}" destId="{F0C93C6E-F8F5-4C63-88B0-620C4D2A14DA}"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50BB9-0517-423B-86BD-7A8B848A458E}">
      <dsp:nvSpPr>
        <dsp:cNvPr id="0" name=""/>
        <dsp:cNvSpPr/>
      </dsp:nvSpPr>
      <dsp:spPr>
        <a:xfrm>
          <a:off x="2223" y="620171"/>
          <a:ext cx="1979142" cy="791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AU" sz="1800" kern="1200" dirty="0" smtClean="0"/>
            <a:t>A Bill is passed by Parliament</a:t>
          </a:r>
          <a:endParaRPr lang="en-AU" sz="1800" kern="1200" dirty="0"/>
        </a:p>
      </dsp:txBody>
      <dsp:txXfrm>
        <a:off x="398052" y="620171"/>
        <a:ext cx="1187485" cy="791657"/>
      </dsp:txXfrm>
    </dsp:sp>
    <dsp:sp modelId="{1344ADAD-7995-41FF-95A5-3C124B708B3B}">
      <dsp:nvSpPr>
        <dsp:cNvPr id="0" name=""/>
        <dsp:cNvSpPr/>
      </dsp:nvSpPr>
      <dsp:spPr>
        <a:xfrm>
          <a:off x="1783452" y="620171"/>
          <a:ext cx="1979142" cy="791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AU" sz="1800" kern="1200" dirty="0" smtClean="0"/>
            <a:t>Case committees are formed</a:t>
          </a:r>
          <a:endParaRPr lang="en-AU" sz="1800" kern="1200" dirty="0"/>
        </a:p>
      </dsp:txBody>
      <dsp:txXfrm>
        <a:off x="2179281" y="620171"/>
        <a:ext cx="1187485" cy="791657"/>
      </dsp:txXfrm>
    </dsp:sp>
    <dsp:sp modelId="{E4FC689A-1FC3-475D-9746-B83E01D8B807}">
      <dsp:nvSpPr>
        <dsp:cNvPr id="0" name=""/>
        <dsp:cNvSpPr/>
      </dsp:nvSpPr>
      <dsp:spPr>
        <a:xfrm>
          <a:off x="3564680" y="620171"/>
          <a:ext cx="1979142" cy="791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AU" sz="1800" kern="1200" dirty="0" smtClean="0"/>
            <a:t>A Writ is issued</a:t>
          </a:r>
          <a:endParaRPr lang="en-AU" sz="1800" kern="1200" dirty="0"/>
        </a:p>
      </dsp:txBody>
      <dsp:txXfrm>
        <a:off x="3960509" y="620171"/>
        <a:ext cx="1187485" cy="791657"/>
      </dsp:txXfrm>
    </dsp:sp>
    <dsp:sp modelId="{9F0F3650-9725-427B-BBB9-B00429E71908}">
      <dsp:nvSpPr>
        <dsp:cNvPr id="0" name=""/>
        <dsp:cNvSpPr/>
      </dsp:nvSpPr>
      <dsp:spPr>
        <a:xfrm>
          <a:off x="5345909" y="620171"/>
          <a:ext cx="1979142" cy="791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AU" sz="1800" kern="1200" dirty="0" smtClean="0"/>
            <a:t>Information is provided to voters</a:t>
          </a:r>
          <a:endParaRPr lang="en-AU" sz="1800" kern="1200" dirty="0"/>
        </a:p>
      </dsp:txBody>
      <dsp:txXfrm>
        <a:off x="5741738" y="620171"/>
        <a:ext cx="1187485" cy="791657"/>
      </dsp:txXfrm>
    </dsp:sp>
    <dsp:sp modelId="{F0C93C6E-F8F5-4C63-88B0-620C4D2A14DA}">
      <dsp:nvSpPr>
        <dsp:cNvPr id="0" name=""/>
        <dsp:cNvSpPr/>
      </dsp:nvSpPr>
      <dsp:spPr>
        <a:xfrm>
          <a:off x="7127137" y="620171"/>
          <a:ext cx="1979142" cy="791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AU" sz="1800" kern="1200" dirty="0" smtClean="0"/>
            <a:t>Australians vote</a:t>
          </a:r>
          <a:endParaRPr lang="en-AU" sz="1800" kern="1200" dirty="0"/>
        </a:p>
      </dsp:txBody>
      <dsp:txXfrm>
        <a:off x="7522966" y="620171"/>
        <a:ext cx="1187485" cy="79165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6"/>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chemeClr val="accent1"/>
              </a:gs>
              <a:gs pos="14000">
                <a:schemeClr val="accent1">
                  <a:lumMod val="60000"/>
                  <a:lumOff val="40000"/>
                </a:schemeClr>
              </a:gs>
              <a:gs pos="83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chemeClr val="accent1">
                  <a:alpha val="0"/>
                </a:schemeClr>
              </a:gs>
              <a:gs pos="57000">
                <a:schemeClr val="accent1">
                  <a:lumMod val="40000"/>
                  <a:lumOff val="60000"/>
                </a:schemeClr>
              </a:gs>
              <a:gs pos="100000">
                <a:schemeClr val="accent1">
                  <a:alpha val="0"/>
                </a:scheme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endParaRPr>
          </a:p>
        </p:txBody>
      </p:sp>
      <p:sp>
        <p:nvSpPr>
          <p:cNvPr id="9" name="Freeform 8"/>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3">
                  <a:lumMod val="40000"/>
                  <a:lumOff val="60000"/>
                </a:schemeClr>
              </a:gs>
              <a:gs pos="50000">
                <a:schemeClr val="accent3"/>
              </a:gs>
              <a:gs pos="10000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endParaRPr>
          </a:p>
        </p:txBody>
      </p:sp>
      <p:sp>
        <p:nvSpPr>
          <p:cNvPr id="2" name="Title 1"/>
          <p:cNvSpPr>
            <a:spLocks noGrp="1"/>
          </p:cNvSpPr>
          <p:nvPr>
            <p:ph type="ctrTitle"/>
          </p:nvPr>
        </p:nvSpPr>
        <p:spPr>
          <a:xfrm>
            <a:off x="4572000" y="1676400"/>
            <a:ext cx="3886200" cy="1524000"/>
          </a:xfrm>
        </p:spPr>
        <p:txBody>
          <a:bodyPr anchor="b" anchorCtr="0"/>
          <a:lstStyle>
            <a:lvl1pPr algn="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0" y="3203574"/>
            <a:ext cx="3886200" cy="1825625"/>
          </a:xfrm>
        </p:spPr>
        <p:txBody>
          <a:bodyPr>
            <a:normAutofit/>
          </a:bodyPr>
          <a:lstStyle>
            <a:lvl1pPr marL="0" indent="0" algn="l">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Date Placeholder 3"/>
          <p:cNvSpPr>
            <a:spLocks noGrp="1"/>
          </p:cNvSpPr>
          <p:nvPr>
            <p:ph type="dt" sz="half" idx="10"/>
          </p:nvPr>
        </p:nvSpPr>
        <p:spPr/>
        <p:txBody>
          <a:bodyPr/>
          <a:lstStyle/>
          <a:p>
            <a:fld id="{F230BC2C-1205-42B8-9965-568B6FFB7C40}" type="datetimeFigureOut">
              <a:rPr lang="en-AU"/>
              <a:pPr/>
              <a:t>4/05/2017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normAutofit/>
          </a:bodyPr>
          <a:lstStyle/>
          <a:p>
            <a:fld id="{49731146-60DD-4BE6-8415-4E2B0CEDFF48}" type="slidenum">
              <a:rPr lang="en-AU" smtClean="0"/>
              <a:pPr/>
              <a:t>‹#›</a:t>
            </a:fld>
            <a:endParaRPr lang="en-AU"/>
          </a:p>
        </p:txBody>
      </p:sp>
    </p:spTree>
    <p:extLst>
      <p:ext uri="{BB962C8B-B14F-4D97-AF65-F5344CB8AC3E}">
        <p14:creationId xmlns:p14="http://schemas.microsoft.com/office/powerpoint/2010/main" val="368412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30BC2C-1205-42B8-9965-568B6FFB7C40}" type="datetimeFigureOut">
              <a:rPr lang="en-AU"/>
              <a:pPr/>
              <a:t>4/05/2017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9731146-60DD-4BE6-8415-4E2B0CEDFF48}" type="slidenum">
              <a:rPr lang="en-AU" smtClean="0"/>
              <a:pPr/>
              <a:t>‹#›</a:t>
            </a:fld>
            <a:endParaRPr lang="en-AU"/>
          </a:p>
        </p:txBody>
      </p:sp>
    </p:spTree>
    <p:extLst>
      <p:ext uri="{BB962C8B-B14F-4D97-AF65-F5344CB8AC3E}">
        <p14:creationId xmlns:p14="http://schemas.microsoft.com/office/powerpoint/2010/main" val="4004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30BC2C-1205-42B8-9965-568B6FFB7C40}" type="datetimeFigureOut">
              <a:rPr lang="en-AU"/>
              <a:pPr/>
              <a:t>4/05/2017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9731146-60DD-4BE6-8415-4E2B0CEDFF48}" type="slidenum">
              <a:rPr lang="en-AU" smtClean="0"/>
              <a:pPr/>
              <a:t>‹#›</a:t>
            </a:fld>
            <a:endParaRPr lang="en-AU"/>
          </a:p>
        </p:txBody>
      </p:sp>
    </p:spTree>
    <p:extLst>
      <p:ext uri="{BB962C8B-B14F-4D97-AF65-F5344CB8AC3E}">
        <p14:creationId xmlns:p14="http://schemas.microsoft.com/office/powerpoint/2010/main" val="386329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600201"/>
            <a:ext cx="77724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Date Placeholder 3"/>
          <p:cNvSpPr>
            <a:spLocks noGrp="1"/>
          </p:cNvSpPr>
          <p:nvPr>
            <p:ph type="dt" sz="half" idx="10"/>
          </p:nvPr>
        </p:nvSpPr>
        <p:spPr/>
        <p:txBody>
          <a:bodyPr/>
          <a:lstStyle/>
          <a:p>
            <a:fld id="{F230BC2C-1205-42B8-9965-568B6FFB7C40}" type="datetimeFigureOut">
              <a:rPr lang="en-AU"/>
              <a:pPr/>
              <a:t>4/05/2017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9731146-60DD-4BE6-8415-4E2B0CEDFF48}" type="slidenum">
              <a:rPr lang="en-AU" smtClean="0"/>
              <a:pPr/>
              <a:t>‹#›</a:t>
            </a:fld>
            <a:endParaRPr lang="en-AU"/>
          </a:p>
        </p:txBody>
      </p:sp>
    </p:spTree>
    <p:extLst>
      <p:ext uri="{BB962C8B-B14F-4D97-AF65-F5344CB8AC3E}">
        <p14:creationId xmlns:p14="http://schemas.microsoft.com/office/powerpoint/2010/main" val="400963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Freeform 6"/>
          <p:cNvSpPr/>
          <p:nvPr/>
        </p:nvSpPr>
        <p:spPr>
          <a:xfrm>
            <a:off x="0" y="5545932"/>
            <a:ext cx="9146383" cy="1314449"/>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33337 h 1214437"/>
              <a:gd name="connsiteX1" fmla="*/ 6305550 w 9134475"/>
              <a:gd name="connsiteY1" fmla="*/ 1100137 h 1214437"/>
              <a:gd name="connsiteX2" fmla="*/ 9044270 w 9134475"/>
              <a:gd name="connsiteY2" fmla="*/ 0 h 1214437"/>
              <a:gd name="connsiteX3" fmla="*/ 9134475 w 9134475"/>
              <a:gd name="connsiteY3" fmla="*/ 1214437 h 1214437"/>
              <a:gd name="connsiteX4" fmla="*/ 0 w 9134475"/>
              <a:gd name="connsiteY4" fmla="*/ 1214437 h 1214437"/>
              <a:gd name="connsiteX5" fmla="*/ 0 w 9134475"/>
              <a:gd name="connsiteY5" fmla="*/ 33337 h 1214437"/>
              <a:gd name="connsiteX0" fmla="*/ 0 w 9134475"/>
              <a:gd name="connsiteY0" fmla="*/ 130968 h 1312068"/>
              <a:gd name="connsiteX1" fmla="*/ 6305550 w 9134475"/>
              <a:gd name="connsiteY1" fmla="*/ 1197768 h 1312068"/>
              <a:gd name="connsiteX2" fmla="*/ 9113111 w 9134475"/>
              <a:gd name="connsiteY2" fmla="*/ 0 h 1312068"/>
              <a:gd name="connsiteX3" fmla="*/ 9134475 w 9134475"/>
              <a:gd name="connsiteY3" fmla="*/ 1312068 h 1312068"/>
              <a:gd name="connsiteX4" fmla="*/ 0 w 9134475"/>
              <a:gd name="connsiteY4" fmla="*/ 1312068 h 1312068"/>
              <a:gd name="connsiteX5" fmla="*/ 0 w 9134475"/>
              <a:gd name="connsiteY5" fmla="*/ 130968 h 1312068"/>
              <a:gd name="connsiteX0" fmla="*/ 0 w 9113111"/>
              <a:gd name="connsiteY0" fmla="*/ 130968 h 1312068"/>
              <a:gd name="connsiteX1" fmla="*/ 6305550 w 9113111"/>
              <a:gd name="connsiteY1" fmla="*/ 1197768 h 1312068"/>
              <a:gd name="connsiteX2" fmla="*/ 9113111 w 9113111"/>
              <a:gd name="connsiteY2" fmla="*/ 0 h 1312068"/>
              <a:gd name="connsiteX3" fmla="*/ 8958813 w 9113111"/>
              <a:gd name="connsiteY3" fmla="*/ 1009649 h 1312068"/>
              <a:gd name="connsiteX4" fmla="*/ 0 w 9113111"/>
              <a:gd name="connsiteY4" fmla="*/ 1312068 h 1312068"/>
              <a:gd name="connsiteX5" fmla="*/ 0 w 9113111"/>
              <a:gd name="connsiteY5" fmla="*/ 130968 h 1312068"/>
              <a:gd name="connsiteX0" fmla="*/ 0 w 9117860"/>
              <a:gd name="connsiteY0" fmla="*/ 130968 h 1314449"/>
              <a:gd name="connsiteX1" fmla="*/ 6305550 w 9117860"/>
              <a:gd name="connsiteY1" fmla="*/ 1197768 h 1314449"/>
              <a:gd name="connsiteX2" fmla="*/ 9113111 w 9117860"/>
              <a:gd name="connsiteY2" fmla="*/ 0 h 1314449"/>
              <a:gd name="connsiteX3" fmla="*/ 9117860 w 9117860"/>
              <a:gd name="connsiteY3" fmla="*/ 1314449 h 1314449"/>
              <a:gd name="connsiteX4" fmla="*/ 0 w 9117860"/>
              <a:gd name="connsiteY4" fmla="*/ 1312068 h 1314449"/>
              <a:gd name="connsiteX5" fmla="*/ 0 w 9117860"/>
              <a:gd name="connsiteY5" fmla="*/ 130968 h 131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7860" h="1314449">
                <a:moveTo>
                  <a:pt x="0" y="130968"/>
                </a:moveTo>
                <a:lnTo>
                  <a:pt x="6305550" y="1197768"/>
                </a:lnTo>
                <a:lnTo>
                  <a:pt x="9113111" y="0"/>
                </a:lnTo>
                <a:lnTo>
                  <a:pt x="9117860" y="1314449"/>
                </a:lnTo>
                <a:lnTo>
                  <a:pt x="0" y="1312068"/>
                </a:lnTo>
                <a:lnTo>
                  <a:pt x="0" y="130968"/>
                </a:lnTo>
                <a:close/>
              </a:path>
            </a:pathLst>
          </a:custGeom>
          <a:gradFill>
            <a:gsLst>
              <a:gs pos="0">
                <a:schemeClr val="accent1">
                  <a:lumMod val="40000"/>
                  <a:lumOff val="60000"/>
                </a:schemeClr>
              </a:gs>
              <a:gs pos="50000">
                <a:schemeClr val="accent1"/>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7"/>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0">
                <a:srgbClr val="000000"/>
              </a:gs>
              <a:gs pos="14000">
                <a:srgbClr val="333333"/>
              </a:gs>
              <a:gs pos="83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76" y="5293518"/>
            <a:ext cx="9144093" cy="1443038"/>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355114 w 9144000"/>
              <a:gd name="connsiteY0" fmla="*/ 0 h 1562100"/>
              <a:gd name="connsiteX1" fmla="*/ 9144000 w 9144000"/>
              <a:gd name="connsiteY1" fmla="*/ 104775 h 1562100"/>
              <a:gd name="connsiteX2" fmla="*/ 9144000 w 9144000"/>
              <a:gd name="connsiteY2" fmla="*/ 361950 h 1562100"/>
              <a:gd name="connsiteX3" fmla="*/ 6334125 w 9144000"/>
              <a:gd name="connsiteY3" fmla="*/ 1562100 h 1562100"/>
              <a:gd name="connsiteX4" fmla="*/ 0 w 9144000"/>
              <a:gd name="connsiteY4" fmla="*/ 495300 h 1562100"/>
              <a:gd name="connsiteX5" fmla="*/ 355114 w 9144000"/>
              <a:gd name="connsiteY5" fmla="*/ 0 h 1562100"/>
              <a:gd name="connsiteX0" fmla="*/ 411923 w 9144000"/>
              <a:gd name="connsiteY0" fmla="*/ 83344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411923 w 9144000"/>
              <a:gd name="connsiteY5" fmla="*/ 83344 h 1457325"/>
              <a:gd name="connsiteX0" fmla="*/ 28462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8462 w 9144000"/>
              <a:gd name="connsiteY5" fmla="*/ 9525 h 1457325"/>
              <a:gd name="connsiteX0" fmla="*/ 108942 w 9144000"/>
              <a:gd name="connsiteY0" fmla="*/ 10477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108942 w 9144000"/>
              <a:gd name="connsiteY5" fmla="*/ 104775 h 1457325"/>
              <a:gd name="connsiteX0" fmla="*/ 26095 w 9144000"/>
              <a:gd name="connsiteY0" fmla="*/ 14288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26095 w 9144000"/>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12977 w 9117905"/>
              <a:gd name="connsiteY4" fmla="*/ 311944 h 1457325"/>
              <a:gd name="connsiteX5" fmla="*/ 0 w 9117905"/>
              <a:gd name="connsiteY5" fmla="*/ 14288 h 1457325"/>
              <a:gd name="connsiteX0" fmla="*/ 0 w 9117905"/>
              <a:gd name="connsiteY0" fmla="*/ 14288 h 1457325"/>
              <a:gd name="connsiteX1" fmla="*/ 9117905 w 9117905"/>
              <a:gd name="connsiteY1" fmla="*/ 0 h 1457325"/>
              <a:gd name="connsiteX2" fmla="*/ 9117905 w 9117905"/>
              <a:gd name="connsiteY2" fmla="*/ 257175 h 1457325"/>
              <a:gd name="connsiteX3" fmla="*/ 6308030 w 9117905"/>
              <a:gd name="connsiteY3" fmla="*/ 1457325 h 1457325"/>
              <a:gd name="connsiteX4" fmla="*/ 2310 w 9117905"/>
              <a:gd name="connsiteY4" fmla="*/ 376237 h 1457325"/>
              <a:gd name="connsiteX5" fmla="*/ 0 w 9117905"/>
              <a:gd name="connsiteY5" fmla="*/ 14288 h 1457325"/>
              <a:gd name="connsiteX0" fmla="*/ 0 w 9117905"/>
              <a:gd name="connsiteY0" fmla="*/ 14288 h 1531144"/>
              <a:gd name="connsiteX1" fmla="*/ 9117905 w 9117905"/>
              <a:gd name="connsiteY1" fmla="*/ 0 h 1531144"/>
              <a:gd name="connsiteX2" fmla="*/ 9117905 w 9117905"/>
              <a:gd name="connsiteY2" fmla="*/ 257175 h 1531144"/>
              <a:gd name="connsiteX3" fmla="*/ 6308030 w 9117905"/>
              <a:gd name="connsiteY3" fmla="*/ 1531144 h 1531144"/>
              <a:gd name="connsiteX4" fmla="*/ 2310 w 9117905"/>
              <a:gd name="connsiteY4" fmla="*/ 376237 h 1531144"/>
              <a:gd name="connsiteX5" fmla="*/ 0 w 9117905"/>
              <a:gd name="connsiteY5" fmla="*/ 14288 h 1531144"/>
              <a:gd name="connsiteX0" fmla="*/ 0 w 9117905"/>
              <a:gd name="connsiteY0" fmla="*/ 14288 h 1450181"/>
              <a:gd name="connsiteX1" fmla="*/ 9117905 w 9117905"/>
              <a:gd name="connsiteY1" fmla="*/ 0 h 1450181"/>
              <a:gd name="connsiteX2" fmla="*/ 9117905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8994819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17905"/>
              <a:gd name="connsiteY0" fmla="*/ 14288 h 1450181"/>
              <a:gd name="connsiteX1" fmla="*/ 9117905 w 9117905"/>
              <a:gd name="connsiteY1" fmla="*/ 0 h 1450181"/>
              <a:gd name="connsiteX2" fmla="*/ 9106070 w 9117905"/>
              <a:gd name="connsiteY2" fmla="*/ 257175 h 1450181"/>
              <a:gd name="connsiteX3" fmla="*/ 6260689 w 9117905"/>
              <a:gd name="connsiteY3" fmla="*/ 1450181 h 1450181"/>
              <a:gd name="connsiteX4" fmla="*/ 2310 w 9117905"/>
              <a:gd name="connsiteY4" fmla="*/ 376237 h 1450181"/>
              <a:gd name="connsiteX5" fmla="*/ 0 w 9117905"/>
              <a:gd name="connsiteY5" fmla="*/ 14288 h 1450181"/>
              <a:gd name="connsiteX0" fmla="*/ 0 w 9106070"/>
              <a:gd name="connsiteY0" fmla="*/ 0 h 1435893"/>
              <a:gd name="connsiteX1" fmla="*/ 9013755 w 9106070"/>
              <a:gd name="connsiteY1" fmla="*/ 97630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2 h 1435895"/>
              <a:gd name="connsiteX1" fmla="*/ 9096602 w 9106070"/>
              <a:gd name="connsiteY1" fmla="*/ 0 h 1435895"/>
              <a:gd name="connsiteX2" fmla="*/ 9106070 w 9106070"/>
              <a:gd name="connsiteY2" fmla="*/ 242889 h 1435895"/>
              <a:gd name="connsiteX3" fmla="*/ 6260689 w 9106070"/>
              <a:gd name="connsiteY3" fmla="*/ 1435895 h 1435895"/>
              <a:gd name="connsiteX4" fmla="*/ 2310 w 9106070"/>
              <a:gd name="connsiteY4" fmla="*/ 361951 h 1435895"/>
              <a:gd name="connsiteX5" fmla="*/ 0 w 9106070"/>
              <a:gd name="connsiteY5" fmla="*/ 2 h 1435895"/>
              <a:gd name="connsiteX0" fmla="*/ 0 w 9106070"/>
              <a:gd name="connsiteY0" fmla="*/ 0 h 1435893"/>
              <a:gd name="connsiteX1" fmla="*/ 8973515 w 9106070"/>
              <a:gd name="connsiteY1" fmla="*/ 123823 h 1435893"/>
              <a:gd name="connsiteX2" fmla="*/ 9106070 w 9106070"/>
              <a:gd name="connsiteY2" fmla="*/ 242887 h 1435893"/>
              <a:gd name="connsiteX3" fmla="*/ 6260689 w 9106070"/>
              <a:gd name="connsiteY3" fmla="*/ 1435893 h 1435893"/>
              <a:gd name="connsiteX4" fmla="*/ 2310 w 9106070"/>
              <a:gd name="connsiteY4" fmla="*/ 361949 h 1435893"/>
              <a:gd name="connsiteX5" fmla="*/ 0 w 9106070"/>
              <a:gd name="connsiteY5" fmla="*/ 0 h 1435893"/>
              <a:gd name="connsiteX0" fmla="*/ 0 w 9106070"/>
              <a:gd name="connsiteY0" fmla="*/ 7145 h 1443038"/>
              <a:gd name="connsiteX1" fmla="*/ 9089499 w 9106070"/>
              <a:gd name="connsiteY1" fmla="*/ 0 h 1443038"/>
              <a:gd name="connsiteX2" fmla="*/ 9106070 w 9106070"/>
              <a:gd name="connsiteY2" fmla="*/ 250032 h 1443038"/>
              <a:gd name="connsiteX3" fmla="*/ 6260689 w 9106070"/>
              <a:gd name="connsiteY3" fmla="*/ 1443038 h 1443038"/>
              <a:gd name="connsiteX4" fmla="*/ 2310 w 9106070"/>
              <a:gd name="connsiteY4" fmla="*/ 369094 h 1443038"/>
              <a:gd name="connsiteX5" fmla="*/ 0 w 9106070"/>
              <a:gd name="connsiteY5" fmla="*/ 7145 h 1443038"/>
              <a:gd name="connsiteX0" fmla="*/ 0 w 9089499"/>
              <a:gd name="connsiteY0" fmla="*/ 7145 h 1443038"/>
              <a:gd name="connsiteX1" fmla="*/ 9089499 w 9089499"/>
              <a:gd name="connsiteY1" fmla="*/ 0 h 1443038"/>
              <a:gd name="connsiteX2" fmla="*/ 8923808 w 9089499"/>
              <a:gd name="connsiteY2" fmla="*/ 197644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4767 w 9089499"/>
              <a:gd name="connsiteY2" fmla="*/ 247650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8982984 w 9089499"/>
              <a:gd name="connsiteY2" fmla="*/ 202406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2310 w 9089499"/>
              <a:gd name="connsiteY4" fmla="*/ 369094 h 1443038"/>
              <a:gd name="connsiteX5" fmla="*/ 0 w 9089499"/>
              <a:gd name="connsiteY5" fmla="*/ 7145 h 1443038"/>
              <a:gd name="connsiteX0" fmla="*/ 0 w 9089499"/>
              <a:gd name="connsiteY0" fmla="*/ 7145 h 1443038"/>
              <a:gd name="connsiteX1" fmla="*/ 9089499 w 9089499"/>
              <a:gd name="connsiteY1" fmla="*/ 0 h 1443038"/>
              <a:gd name="connsiteX2" fmla="*/ 9087134 w 9089499"/>
              <a:gd name="connsiteY2" fmla="*/ 254793 h 1443038"/>
              <a:gd name="connsiteX3" fmla="*/ 6260689 w 9089499"/>
              <a:gd name="connsiteY3" fmla="*/ 1443038 h 1443038"/>
              <a:gd name="connsiteX4" fmla="*/ 130131 w 9089499"/>
              <a:gd name="connsiteY4" fmla="*/ 266700 h 1443038"/>
              <a:gd name="connsiteX5" fmla="*/ 0 w 9089499"/>
              <a:gd name="connsiteY5" fmla="*/ 7145 h 1443038"/>
              <a:gd name="connsiteX0" fmla="*/ 57 w 9089556"/>
              <a:gd name="connsiteY0" fmla="*/ 7145 h 1443038"/>
              <a:gd name="connsiteX1" fmla="*/ 9089556 w 9089556"/>
              <a:gd name="connsiteY1" fmla="*/ 0 h 1443038"/>
              <a:gd name="connsiteX2" fmla="*/ 9087191 w 9089556"/>
              <a:gd name="connsiteY2" fmla="*/ 254793 h 1443038"/>
              <a:gd name="connsiteX3" fmla="*/ 6260746 w 9089556"/>
              <a:gd name="connsiteY3" fmla="*/ 1443038 h 1443038"/>
              <a:gd name="connsiteX4" fmla="*/ 0 w 9089556"/>
              <a:gd name="connsiteY4" fmla="*/ 366713 h 1443038"/>
              <a:gd name="connsiteX5" fmla="*/ 57 w 9089556"/>
              <a:gd name="connsiteY5" fmla="*/ 7145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9556" h="1443038">
                <a:moveTo>
                  <a:pt x="57" y="7145"/>
                </a:moveTo>
                <a:lnTo>
                  <a:pt x="9089556" y="0"/>
                </a:lnTo>
                <a:cubicBezTo>
                  <a:pt x="9087979" y="82550"/>
                  <a:pt x="9088768" y="172243"/>
                  <a:pt x="9087191" y="254793"/>
                </a:cubicBezTo>
                <a:lnTo>
                  <a:pt x="6260746" y="1443038"/>
                </a:lnTo>
                <a:lnTo>
                  <a:pt x="0" y="366713"/>
                </a:lnTo>
                <a:lnTo>
                  <a:pt x="57" y="7145"/>
                </a:lnTo>
                <a:close/>
              </a:path>
            </a:pathLst>
          </a:custGeom>
          <a:gradFill>
            <a:gsLst>
              <a:gs pos="41000">
                <a:srgbClr val="000000">
                  <a:alpha val="0"/>
                </a:srgbClr>
              </a:gs>
              <a:gs pos="57000">
                <a:srgbClr val="4D4D4D"/>
              </a:gs>
              <a:gs pos="100000">
                <a:srgbClr val="000000">
                  <a:alpha val="0"/>
                </a:srgbClr>
              </a:gs>
            </a:gsLst>
            <a:lin ang="6000000" scaled="0"/>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722313" y="3633787"/>
            <a:ext cx="7772400" cy="1362075"/>
          </a:xfrm>
        </p:spPr>
        <p:txBody>
          <a:bodyPr anchor="t"/>
          <a:lstStyle>
            <a:lvl1pPr algn="l">
              <a:defRPr sz="40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2133600"/>
            <a:ext cx="7772400" cy="1500187"/>
          </a:xfrm>
        </p:spPr>
        <p:txBody>
          <a:bodyPr anchor="b"/>
          <a:lstStyle>
            <a:lvl1pPr marL="0" indent="0">
              <a:buNone/>
              <a:defRPr sz="200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Rectangle 9"/>
          <p:cNvSpPr/>
          <p:nvPr/>
        </p:nvSpPr>
        <p:spPr>
          <a:xfrm>
            <a:off x="0" y="5262465"/>
            <a:ext cx="9144000" cy="746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130" y="5502670"/>
            <a:ext cx="9144066" cy="1271150"/>
          </a:xfrm>
          <a:custGeom>
            <a:avLst/>
            <a:gdLst>
              <a:gd name="connsiteX0" fmla="*/ 9331 w 9144000"/>
              <a:gd name="connsiteY0" fmla="*/ 111968 h 1278294"/>
              <a:gd name="connsiteX1" fmla="*/ 6288833 w 9144000"/>
              <a:gd name="connsiteY1" fmla="*/ 1194319 h 1278294"/>
              <a:gd name="connsiteX2" fmla="*/ 9144000 w 9144000"/>
              <a:gd name="connsiteY2" fmla="*/ 0 h 1278294"/>
              <a:gd name="connsiteX3" fmla="*/ 9144000 w 9144000"/>
              <a:gd name="connsiteY3" fmla="*/ 83976 h 1278294"/>
              <a:gd name="connsiteX4" fmla="*/ 6279502 w 9144000"/>
              <a:gd name="connsiteY4" fmla="*/ 1278294 h 1278294"/>
              <a:gd name="connsiteX5" fmla="*/ 0 w 9144000"/>
              <a:gd name="connsiteY5" fmla="*/ 195943 h 1278294"/>
              <a:gd name="connsiteX6" fmla="*/ 9331 w 9144000"/>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71644 w 9134669"/>
              <a:gd name="connsiteY5" fmla="*/ 388824 h 1278294"/>
              <a:gd name="connsiteX6" fmla="*/ 0 w 9134669"/>
              <a:gd name="connsiteY6" fmla="*/ 111968 h 1278294"/>
              <a:gd name="connsiteX0" fmla="*/ 0 w 9134669"/>
              <a:gd name="connsiteY0" fmla="*/ 111968 h 1278294"/>
              <a:gd name="connsiteX1" fmla="*/ 6279502 w 9134669"/>
              <a:gd name="connsiteY1" fmla="*/ 1194319 h 1278294"/>
              <a:gd name="connsiteX2" fmla="*/ 9134669 w 9134669"/>
              <a:gd name="connsiteY2" fmla="*/ 0 h 1278294"/>
              <a:gd name="connsiteX3" fmla="*/ 9134669 w 9134669"/>
              <a:gd name="connsiteY3" fmla="*/ 83976 h 1278294"/>
              <a:gd name="connsiteX4" fmla="*/ 6270171 w 9134669"/>
              <a:gd name="connsiteY4" fmla="*/ 1278294 h 1278294"/>
              <a:gd name="connsiteX5" fmla="*/ 194 w 9134669"/>
              <a:gd name="connsiteY5" fmla="*/ 195943 h 1278294"/>
              <a:gd name="connsiteX6" fmla="*/ 0 w 9134669"/>
              <a:gd name="connsiteY6" fmla="*/ 111968 h 1278294"/>
              <a:gd name="connsiteX0" fmla="*/ 49877 w 9134540"/>
              <a:gd name="connsiteY0" fmla="*/ 42912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49877 w 9134540"/>
              <a:gd name="connsiteY6" fmla="*/ 42912 h 1278294"/>
              <a:gd name="connsiteX0" fmla="*/ 2252 w 9134540"/>
              <a:gd name="connsiteY0" fmla="*/ 116731 h 1278294"/>
              <a:gd name="connsiteX1" fmla="*/ 6279373 w 9134540"/>
              <a:gd name="connsiteY1" fmla="*/ 1194319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279373 w 9134540"/>
              <a:gd name="connsiteY1" fmla="*/ 1234801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78294"/>
              <a:gd name="connsiteX1" fmla="*/ 6307948 w 9134540"/>
              <a:gd name="connsiteY1" fmla="*/ 1189558 h 1278294"/>
              <a:gd name="connsiteX2" fmla="*/ 9134540 w 9134540"/>
              <a:gd name="connsiteY2" fmla="*/ 0 h 1278294"/>
              <a:gd name="connsiteX3" fmla="*/ 9134540 w 9134540"/>
              <a:gd name="connsiteY3" fmla="*/ 83976 h 1278294"/>
              <a:gd name="connsiteX4" fmla="*/ 6270042 w 9134540"/>
              <a:gd name="connsiteY4" fmla="*/ 1278294 h 1278294"/>
              <a:gd name="connsiteX5" fmla="*/ 65 w 9134540"/>
              <a:gd name="connsiteY5" fmla="*/ 195943 h 1278294"/>
              <a:gd name="connsiteX6" fmla="*/ 2252 w 9134540"/>
              <a:gd name="connsiteY6" fmla="*/ 116731 h 1278294"/>
              <a:gd name="connsiteX0" fmla="*/ 2252 w 9134540"/>
              <a:gd name="connsiteY0" fmla="*/ 116731 h 1228287"/>
              <a:gd name="connsiteX1" fmla="*/ 6307948 w 9134540"/>
              <a:gd name="connsiteY1" fmla="*/ 1189558 h 1228287"/>
              <a:gd name="connsiteX2" fmla="*/ 9134540 w 9134540"/>
              <a:gd name="connsiteY2" fmla="*/ 0 h 1228287"/>
              <a:gd name="connsiteX3" fmla="*/ 9134540 w 9134540"/>
              <a:gd name="connsiteY3" fmla="*/ 83976 h 1228287"/>
              <a:gd name="connsiteX4" fmla="*/ 6270042 w 9134540"/>
              <a:gd name="connsiteY4" fmla="*/ 1228287 h 1228287"/>
              <a:gd name="connsiteX5" fmla="*/ 65 w 9134540"/>
              <a:gd name="connsiteY5" fmla="*/ 195943 h 1228287"/>
              <a:gd name="connsiteX6" fmla="*/ 2252 w 9134540"/>
              <a:gd name="connsiteY6" fmla="*/ 116731 h 1228287"/>
              <a:gd name="connsiteX0" fmla="*/ 2252 w 9134540"/>
              <a:gd name="connsiteY0" fmla="*/ 116731 h 1266387"/>
              <a:gd name="connsiteX1" fmla="*/ 6307948 w 9134540"/>
              <a:gd name="connsiteY1" fmla="*/ 1189558 h 1266387"/>
              <a:gd name="connsiteX2" fmla="*/ 9134540 w 9134540"/>
              <a:gd name="connsiteY2" fmla="*/ 0 h 1266387"/>
              <a:gd name="connsiteX3" fmla="*/ 9134540 w 9134540"/>
              <a:gd name="connsiteY3" fmla="*/ 83976 h 1266387"/>
              <a:gd name="connsiteX4" fmla="*/ 6315286 w 9134540"/>
              <a:gd name="connsiteY4" fmla="*/ 1266387 h 1266387"/>
              <a:gd name="connsiteX5" fmla="*/ 65 w 9134540"/>
              <a:gd name="connsiteY5" fmla="*/ 195943 h 1266387"/>
              <a:gd name="connsiteX6" fmla="*/ 2252 w 9134540"/>
              <a:gd name="connsiteY6" fmla="*/ 116731 h 1266387"/>
              <a:gd name="connsiteX0" fmla="*/ 2252 w 9134540"/>
              <a:gd name="connsiteY0" fmla="*/ 152450 h 1302106"/>
              <a:gd name="connsiteX1" fmla="*/ 6307948 w 9134540"/>
              <a:gd name="connsiteY1" fmla="*/ 1225277 h 1302106"/>
              <a:gd name="connsiteX2" fmla="*/ 8932134 w 9134540"/>
              <a:gd name="connsiteY2" fmla="*/ 0 h 1302106"/>
              <a:gd name="connsiteX3" fmla="*/ 9134540 w 9134540"/>
              <a:gd name="connsiteY3" fmla="*/ 119695 h 1302106"/>
              <a:gd name="connsiteX4" fmla="*/ 6315286 w 9134540"/>
              <a:gd name="connsiteY4" fmla="*/ 1302106 h 1302106"/>
              <a:gd name="connsiteX5" fmla="*/ 65 w 9134540"/>
              <a:gd name="connsiteY5" fmla="*/ 231662 h 1302106"/>
              <a:gd name="connsiteX6" fmla="*/ 2252 w 9134540"/>
              <a:gd name="connsiteY6" fmla="*/ 152450 h 1302106"/>
              <a:gd name="connsiteX0" fmla="*/ 2252 w 9144066"/>
              <a:gd name="connsiteY0" fmla="*/ 121494 h 1271150"/>
              <a:gd name="connsiteX1" fmla="*/ 6307948 w 9144066"/>
              <a:gd name="connsiteY1" fmla="*/ 1194321 h 1271150"/>
              <a:gd name="connsiteX2" fmla="*/ 9144066 w 9144066"/>
              <a:gd name="connsiteY2" fmla="*/ 0 h 1271150"/>
              <a:gd name="connsiteX3" fmla="*/ 9134540 w 9144066"/>
              <a:gd name="connsiteY3" fmla="*/ 88739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051196 w 9144066"/>
              <a:gd name="connsiteY3" fmla="*/ 236376 h 1271150"/>
              <a:gd name="connsiteX4" fmla="*/ 6315286 w 9144066"/>
              <a:gd name="connsiteY4" fmla="*/ 1271150 h 1271150"/>
              <a:gd name="connsiteX5" fmla="*/ 65 w 9144066"/>
              <a:gd name="connsiteY5" fmla="*/ 200706 h 1271150"/>
              <a:gd name="connsiteX6" fmla="*/ 2252 w 9144066"/>
              <a:gd name="connsiteY6" fmla="*/ 121494 h 1271150"/>
              <a:gd name="connsiteX0" fmla="*/ 2252 w 9144066"/>
              <a:gd name="connsiteY0" fmla="*/ 121494 h 1271150"/>
              <a:gd name="connsiteX1" fmla="*/ 6307948 w 9144066"/>
              <a:gd name="connsiteY1" fmla="*/ 1194321 h 1271150"/>
              <a:gd name="connsiteX2" fmla="*/ 9144066 w 9144066"/>
              <a:gd name="connsiteY2" fmla="*/ 0 h 1271150"/>
              <a:gd name="connsiteX3" fmla="*/ 9141683 w 9144066"/>
              <a:gd name="connsiteY3" fmla="*/ 79214 h 1271150"/>
              <a:gd name="connsiteX4" fmla="*/ 6315286 w 9144066"/>
              <a:gd name="connsiteY4" fmla="*/ 1271150 h 1271150"/>
              <a:gd name="connsiteX5" fmla="*/ 65 w 9144066"/>
              <a:gd name="connsiteY5" fmla="*/ 200706 h 1271150"/>
              <a:gd name="connsiteX6" fmla="*/ 2252 w 9144066"/>
              <a:gd name="connsiteY6" fmla="*/ 121494 h 12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66" h="1271150">
                <a:moveTo>
                  <a:pt x="2252" y="121494"/>
                </a:moveTo>
                <a:lnTo>
                  <a:pt x="6307948" y="1194321"/>
                </a:lnTo>
                <a:lnTo>
                  <a:pt x="9144066" y="0"/>
                </a:lnTo>
                <a:cubicBezTo>
                  <a:pt x="9143272" y="26405"/>
                  <a:pt x="9142477" y="52809"/>
                  <a:pt x="9141683" y="79214"/>
                </a:cubicBezTo>
                <a:lnTo>
                  <a:pt x="6315286" y="1271150"/>
                </a:lnTo>
                <a:lnTo>
                  <a:pt x="65" y="200706"/>
                </a:lnTo>
                <a:cubicBezTo>
                  <a:pt x="0" y="172714"/>
                  <a:pt x="2317" y="149486"/>
                  <a:pt x="2252" y="12149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Date Placeholder 3"/>
          <p:cNvSpPr>
            <a:spLocks noGrp="1"/>
          </p:cNvSpPr>
          <p:nvPr>
            <p:ph type="dt" sz="half" idx="10"/>
          </p:nvPr>
        </p:nvSpPr>
        <p:spPr/>
        <p:txBody>
          <a:bodyPr/>
          <a:lstStyle/>
          <a:p>
            <a:fld id="{F230BC2C-1205-42B8-9965-568B6FFB7C40}" type="datetimeFigureOut">
              <a:rPr lang="en-AU"/>
              <a:pPr/>
              <a:t>4/05/2017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9731146-60DD-4BE6-8415-4E2B0CEDFF48}" type="slidenum">
              <a:rPr lang="en-AU" smtClean="0"/>
              <a:pPr/>
              <a:t>‹#›</a:t>
            </a:fld>
            <a:endParaRPr lang="en-AU"/>
          </a:p>
        </p:txBody>
      </p:sp>
    </p:spTree>
    <p:extLst>
      <p:ext uri="{BB962C8B-B14F-4D97-AF65-F5344CB8AC3E}">
        <p14:creationId xmlns:p14="http://schemas.microsoft.com/office/powerpoint/2010/main" val="3052110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Date Placeholder 4"/>
          <p:cNvSpPr>
            <a:spLocks noGrp="1"/>
          </p:cNvSpPr>
          <p:nvPr>
            <p:ph type="dt" sz="half" idx="10"/>
          </p:nvPr>
        </p:nvSpPr>
        <p:spPr/>
        <p:txBody>
          <a:bodyPr/>
          <a:lstStyle/>
          <a:p>
            <a:fld id="{F230BC2C-1205-42B8-9965-568B6FFB7C40}" type="datetimeFigureOut">
              <a:rPr lang="en-AU"/>
              <a:pPr/>
              <a:t>4/05/2017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9731146-60DD-4BE6-8415-4E2B0CEDFF48}" type="slidenum">
              <a:rPr lang="en-AU" smtClean="0"/>
              <a:pPr/>
              <a:t>‹#›</a:t>
            </a:fld>
            <a:endParaRPr lang="en-AU"/>
          </a:p>
        </p:txBody>
      </p:sp>
      <p:sp>
        <p:nvSpPr>
          <p:cNvPr id="13" name="Content Placeholder 12"/>
          <p:cNvSpPr>
            <a:spLocks noGrp="1"/>
          </p:cNvSpPr>
          <p:nvPr>
            <p:ph sz="quarter" idx="13"/>
          </p:nvPr>
        </p:nvSpPr>
        <p:spPr>
          <a:xfrm>
            <a:off x="685800" y="1536192"/>
            <a:ext cx="3657600"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4800600" y="1536192"/>
            <a:ext cx="3657600"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5736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9"/>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3657600" cy="639762"/>
          </a:xfrm>
        </p:spPr>
        <p:txBody>
          <a:bodyPr anchor="b">
            <a:normAutofit/>
          </a:bodyPr>
          <a:lstStyle>
            <a:lvl1pPr marL="0" indent="0">
              <a:buNone/>
              <a:defRPr sz="2000" b="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535113"/>
            <a:ext cx="3657600" cy="639762"/>
          </a:xfrm>
        </p:spPr>
        <p:txBody>
          <a:bodyPr anchor="b">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Freeform 11"/>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Date Placeholder 6"/>
          <p:cNvSpPr>
            <a:spLocks noGrp="1"/>
          </p:cNvSpPr>
          <p:nvPr>
            <p:ph type="dt" sz="half" idx="10"/>
          </p:nvPr>
        </p:nvSpPr>
        <p:spPr/>
        <p:txBody>
          <a:bodyPr/>
          <a:lstStyle/>
          <a:p>
            <a:fld id="{F230BC2C-1205-42B8-9965-568B6FFB7C40}" type="datetimeFigureOut">
              <a:rPr lang="en-AU"/>
              <a:pPr/>
              <a:t>4/05/2017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9731146-60DD-4BE6-8415-4E2B0CEDFF48}" type="slidenum">
              <a:rPr lang="en-AU" smtClean="0"/>
              <a:pPr/>
              <a:t>‹#›</a:t>
            </a:fld>
            <a:endParaRPr lang="en-AU"/>
          </a:p>
        </p:txBody>
      </p:sp>
      <p:sp>
        <p:nvSpPr>
          <p:cNvPr id="15" name="Content Placeholder 14"/>
          <p:cNvSpPr>
            <a:spLocks noGrp="1"/>
          </p:cNvSpPr>
          <p:nvPr>
            <p:ph sz="quarter" idx="13"/>
          </p:nvPr>
        </p:nvSpPr>
        <p:spPr>
          <a:xfrm>
            <a:off x="685800" y="2209800"/>
            <a:ext cx="36576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Content Placeholder 16"/>
          <p:cNvSpPr>
            <a:spLocks noGrp="1"/>
          </p:cNvSpPr>
          <p:nvPr>
            <p:ph sz="quarter" idx="14"/>
          </p:nvPr>
        </p:nvSpPr>
        <p:spPr>
          <a:xfrm>
            <a:off x="4800600" y="2209800"/>
            <a:ext cx="3657600" cy="320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213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reeform 6"/>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Freeform 7"/>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Date Placeholder 2"/>
          <p:cNvSpPr>
            <a:spLocks noGrp="1"/>
          </p:cNvSpPr>
          <p:nvPr>
            <p:ph type="dt" sz="half" idx="10"/>
          </p:nvPr>
        </p:nvSpPr>
        <p:spPr/>
        <p:txBody>
          <a:bodyPr/>
          <a:lstStyle/>
          <a:p>
            <a:fld id="{F230BC2C-1205-42B8-9965-568B6FFB7C40}" type="datetimeFigureOut">
              <a:rPr lang="en-AU"/>
              <a:pPr/>
              <a:t>4/05/2017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9731146-60DD-4BE6-8415-4E2B0CEDFF48}" type="slidenum">
              <a:rPr lang="en-AU" smtClean="0"/>
              <a:pPr/>
              <a:t>‹#›</a:t>
            </a:fld>
            <a:endParaRPr lang="en-AU"/>
          </a:p>
        </p:txBody>
      </p:sp>
    </p:spTree>
    <p:extLst>
      <p:ext uri="{BB962C8B-B14F-4D97-AF65-F5344CB8AC3E}">
        <p14:creationId xmlns:p14="http://schemas.microsoft.com/office/powerpoint/2010/main" val="2114603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reeform 4"/>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3"/>
              </a:gs>
              <a:gs pos="50000">
                <a:schemeClr val="accent3">
                  <a:lumMod val="40000"/>
                  <a:lumOff val="60000"/>
                </a:schemeClr>
              </a:gs>
              <a:gs pos="5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5"/>
          <p:cNvSpPr/>
          <p:nvPr/>
        </p:nvSpPr>
        <p:spPr>
          <a:xfrm>
            <a:off x="0" y="5381627"/>
            <a:ext cx="3286124" cy="1207294"/>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6996854"/>
              <a:gd name="connsiteY0" fmla="*/ 0 h 1571625"/>
              <a:gd name="connsiteX1" fmla="*/ 6996854 w 6996854"/>
              <a:gd name="connsiteY1" fmla="*/ 1266825 h 1571625"/>
              <a:gd name="connsiteX2" fmla="*/ 0 w 6996854"/>
              <a:gd name="connsiteY2" fmla="*/ 1571625 h 1571625"/>
              <a:gd name="connsiteX3" fmla="*/ 0 w 6996854"/>
              <a:gd name="connsiteY3" fmla="*/ 0 h 1571625"/>
              <a:gd name="connsiteX0" fmla="*/ 0 w 7583417"/>
              <a:gd name="connsiteY0" fmla="*/ 0 h 800100"/>
              <a:gd name="connsiteX1" fmla="*/ 7583417 w 7583417"/>
              <a:gd name="connsiteY1" fmla="*/ 495300 h 800100"/>
              <a:gd name="connsiteX2" fmla="*/ 586563 w 7583417"/>
              <a:gd name="connsiteY2" fmla="*/ 800100 h 800100"/>
              <a:gd name="connsiteX3" fmla="*/ 0 w 7583417"/>
              <a:gd name="connsiteY3" fmla="*/ 0 h 800100"/>
              <a:gd name="connsiteX0" fmla="*/ 0 w 7017803"/>
              <a:gd name="connsiteY0" fmla="*/ 0 h 1200150"/>
              <a:gd name="connsiteX1" fmla="*/ 7017803 w 7017803"/>
              <a:gd name="connsiteY1" fmla="*/ 895350 h 1200150"/>
              <a:gd name="connsiteX2" fmla="*/ 20949 w 7017803"/>
              <a:gd name="connsiteY2" fmla="*/ 1200150 h 1200150"/>
              <a:gd name="connsiteX3" fmla="*/ 0 w 7017803"/>
              <a:gd name="connsiteY3" fmla="*/ 0 h 1200150"/>
              <a:gd name="connsiteX0" fmla="*/ 0 w 6410292"/>
              <a:gd name="connsiteY0" fmla="*/ 0 h 1752600"/>
              <a:gd name="connsiteX1" fmla="*/ 6410292 w 6410292"/>
              <a:gd name="connsiteY1" fmla="*/ 1752600 h 1752600"/>
              <a:gd name="connsiteX2" fmla="*/ 20949 w 6410292"/>
              <a:gd name="connsiteY2" fmla="*/ 1200150 h 1752600"/>
              <a:gd name="connsiteX3" fmla="*/ 0 w 6410292"/>
              <a:gd name="connsiteY3" fmla="*/ 0 h 1752600"/>
              <a:gd name="connsiteX0" fmla="*/ 0 w 7227290"/>
              <a:gd name="connsiteY0" fmla="*/ 0 h 1200150"/>
              <a:gd name="connsiteX1" fmla="*/ 7227290 w 7227290"/>
              <a:gd name="connsiteY1" fmla="*/ 885825 h 1200150"/>
              <a:gd name="connsiteX2" fmla="*/ 20949 w 7227290"/>
              <a:gd name="connsiteY2" fmla="*/ 1200150 h 1200150"/>
              <a:gd name="connsiteX3" fmla="*/ 0 w 7227290"/>
              <a:gd name="connsiteY3" fmla="*/ 0 h 1200150"/>
              <a:gd name="connsiteX0" fmla="*/ 0 w 7227290"/>
              <a:gd name="connsiteY0" fmla="*/ 0 h 885825"/>
              <a:gd name="connsiteX1" fmla="*/ 7227290 w 7227290"/>
              <a:gd name="connsiteY1" fmla="*/ 885825 h 885825"/>
              <a:gd name="connsiteX2" fmla="*/ 555141 w 7227290"/>
              <a:gd name="connsiteY2" fmla="*/ 862013 h 885825"/>
              <a:gd name="connsiteX3" fmla="*/ 0 w 7227290"/>
              <a:gd name="connsiteY3" fmla="*/ 0 h 885825"/>
              <a:gd name="connsiteX0" fmla="*/ 0 w 7227290"/>
              <a:gd name="connsiteY0" fmla="*/ 0 h 1207294"/>
              <a:gd name="connsiteX1" fmla="*/ 7227290 w 7227290"/>
              <a:gd name="connsiteY1" fmla="*/ 885825 h 1207294"/>
              <a:gd name="connsiteX2" fmla="*/ 0 w 7227290"/>
              <a:gd name="connsiteY2" fmla="*/ 1207294 h 1207294"/>
              <a:gd name="connsiteX3" fmla="*/ 0 w 7227290"/>
              <a:gd name="connsiteY3" fmla="*/ 0 h 1207294"/>
            </a:gdLst>
            <a:ahLst/>
            <a:cxnLst>
              <a:cxn ang="0">
                <a:pos x="connsiteX0" y="connsiteY0"/>
              </a:cxn>
              <a:cxn ang="0">
                <a:pos x="connsiteX1" y="connsiteY1"/>
              </a:cxn>
              <a:cxn ang="0">
                <a:pos x="connsiteX2" y="connsiteY2"/>
              </a:cxn>
              <a:cxn ang="0">
                <a:pos x="connsiteX3" y="connsiteY3"/>
              </a:cxn>
            </a:cxnLst>
            <a:rect l="l" t="t" r="r" b="b"/>
            <a:pathLst>
              <a:path w="7227290" h="1207294">
                <a:moveTo>
                  <a:pt x="0" y="0"/>
                </a:moveTo>
                <a:lnTo>
                  <a:pt x="7227290" y="885825"/>
                </a:lnTo>
                <a:lnTo>
                  <a:pt x="0" y="1207294"/>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reeform 6"/>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7"/>
          <p:cNvSpPr/>
          <p:nvPr/>
        </p:nvSpPr>
        <p:spPr>
          <a:xfrm>
            <a:off x="-196" y="5347020"/>
            <a:ext cx="3426231" cy="944725"/>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 name="connsiteX0" fmla="*/ 1 w 7605568"/>
              <a:gd name="connsiteY0" fmla="*/ 0 h 897732"/>
              <a:gd name="connsiteX1" fmla="*/ 0 w 7605568"/>
              <a:gd name="connsiteY1" fmla="*/ 75665 h 897732"/>
              <a:gd name="connsiteX2" fmla="*/ 2830674 w 7605568"/>
              <a:gd name="connsiteY2" fmla="*/ 806612 h 897732"/>
              <a:gd name="connsiteX3" fmla="*/ 7605568 w 7605568"/>
              <a:gd name="connsiteY3" fmla="*/ 897732 h 897732"/>
              <a:gd name="connsiteX4" fmla="*/ 1 w 7605568"/>
              <a:gd name="connsiteY4" fmla="*/ 0 h 897732"/>
              <a:gd name="connsiteX0" fmla="*/ 1 w 2930931"/>
              <a:gd name="connsiteY0" fmla="*/ 0 h 806612"/>
              <a:gd name="connsiteX1" fmla="*/ 0 w 2930931"/>
              <a:gd name="connsiteY1" fmla="*/ 75665 h 806612"/>
              <a:gd name="connsiteX2" fmla="*/ 2830674 w 2930931"/>
              <a:gd name="connsiteY2" fmla="*/ 806612 h 806612"/>
              <a:gd name="connsiteX3" fmla="*/ 2930931 w 2930931"/>
              <a:gd name="connsiteY3" fmla="*/ 785765 h 806612"/>
              <a:gd name="connsiteX4" fmla="*/ 1 w 2930931"/>
              <a:gd name="connsiteY4" fmla="*/ 0 h 806612"/>
              <a:gd name="connsiteX0" fmla="*/ 1 w 3204530"/>
              <a:gd name="connsiteY0" fmla="*/ 0 h 944725"/>
              <a:gd name="connsiteX1" fmla="*/ 0 w 3204530"/>
              <a:gd name="connsiteY1" fmla="*/ 75665 h 944725"/>
              <a:gd name="connsiteX2" fmla="*/ 3204530 w 3204530"/>
              <a:gd name="connsiteY2" fmla="*/ 944725 h 944725"/>
              <a:gd name="connsiteX3" fmla="*/ 2930931 w 3204530"/>
              <a:gd name="connsiteY3" fmla="*/ 785765 h 944725"/>
              <a:gd name="connsiteX4" fmla="*/ 1 w 3204530"/>
              <a:gd name="connsiteY4" fmla="*/ 0 h 944725"/>
              <a:gd name="connsiteX0" fmla="*/ 1 w 3426231"/>
              <a:gd name="connsiteY0" fmla="*/ 0 h 944725"/>
              <a:gd name="connsiteX1" fmla="*/ 0 w 3426231"/>
              <a:gd name="connsiteY1" fmla="*/ 75665 h 944725"/>
              <a:gd name="connsiteX2" fmla="*/ 3204530 w 3426231"/>
              <a:gd name="connsiteY2" fmla="*/ 944725 h 944725"/>
              <a:gd name="connsiteX3" fmla="*/ 3426231 w 3426231"/>
              <a:gd name="connsiteY3" fmla="*/ 923877 h 944725"/>
              <a:gd name="connsiteX4" fmla="*/ 1 w 3426231"/>
              <a:gd name="connsiteY4" fmla="*/ 0 h 94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231" h="944725">
                <a:moveTo>
                  <a:pt x="1" y="0"/>
                </a:moveTo>
                <a:cubicBezTo>
                  <a:pt x="1" y="25222"/>
                  <a:pt x="0" y="50443"/>
                  <a:pt x="0" y="75665"/>
                </a:cubicBezTo>
                <a:lnTo>
                  <a:pt x="3204530" y="944725"/>
                </a:lnTo>
                <a:lnTo>
                  <a:pt x="3426231" y="923877"/>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Date Placeholder 1"/>
          <p:cNvSpPr>
            <a:spLocks noGrp="1"/>
          </p:cNvSpPr>
          <p:nvPr>
            <p:ph type="dt" sz="half" idx="10"/>
          </p:nvPr>
        </p:nvSpPr>
        <p:spPr/>
        <p:txBody>
          <a:bodyPr/>
          <a:lstStyle/>
          <a:p>
            <a:fld id="{F230BC2C-1205-42B8-9965-568B6FFB7C40}" type="datetimeFigureOut">
              <a:rPr lang="en-AU"/>
              <a:pPr/>
              <a:t>4/05/2017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9731146-60DD-4BE6-8415-4E2B0CEDFF48}" type="slidenum">
              <a:rPr lang="en-AU" smtClean="0"/>
              <a:pPr/>
              <a:t>‹#›</a:t>
            </a:fld>
            <a:endParaRPr lang="en-AU"/>
          </a:p>
        </p:txBody>
      </p:sp>
    </p:spTree>
    <p:extLst>
      <p:ext uri="{BB962C8B-B14F-4D97-AF65-F5344CB8AC3E}">
        <p14:creationId xmlns:p14="http://schemas.microsoft.com/office/powerpoint/2010/main" val="2808564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7"/>
          <p:cNvSpPr/>
          <p:nvPr/>
        </p:nvSpPr>
        <p:spPr>
          <a:xfrm>
            <a:off x="1" y="5010151"/>
            <a:ext cx="7439025" cy="157162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Lst>
            <a:ahLst/>
            <a:cxnLst>
              <a:cxn ang="0">
                <a:pos x="connsiteX0" y="connsiteY0"/>
              </a:cxn>
              <a:cxn ang="0">
                <a:pos x="connsiteX1" y="connsiteY1"/>
              </a:cxn>
              <a:cxn ang="0">
                <a:pos x="connsiteX2" y="connsiteY2"/>
              </a:cxn>
              <a:cxn ang="0">
                <a:pos x="connsiteX3" y="connsiteY3"/>
              </a:cxn>
            </a:cxnLst>
            <a:rect l="l" t="t" r="r" b="b"/>
            <a:pathLst>
              <a:path w="7415827" h="1571625">
                <a:moveTo>
                  <a:pt x="0" y="0"/>
                </a:moveTo>
                <a:lnTo>
                  <a:pt x="7415827" y="866775"/>
                </a:lnTo>
                <a:lnTo>
                  <a:pt x="0" y="1571625"/>
                </a:lnTo>
                <a:lnTo>
                  <a:pt x="0" y="0"/>
                </a:lnTo>
                <a:close/>
              </a:path>
            </a:pathLst>
          </a:custGeom>
          <a:gradFill>
            <a:gsLst>
              <a:gs pos="0">
                <a:srgbClr val="000000"/>
              </a:gs>
              <a:gs pos="24000">
                <a:srgbClr val="333333"/>
              </a:gs>
              <a:gs pos="90000">
                <a:srgbClr val="0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0" y="5731667"/>
            <a:ext cx="9147178" cy="1126333"/>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818007 h 1075182"/>
              <a:gd name="connsiteX1" fmla="*/ 9124990 w 9144000"/>
              <a:gd name="connsiteY1" fmla="*/ 0 h 1075182"/>
              <a:gd name="connsiteX2" fmla="*/ 9144000 w 9144000"/>
              <a:gd name="connsiteY2" fmla="*/ 1075182 h 1075182"/>
              <a:gd name="connsiteX3" fmla="*/ 0 w 9144000"/>
              <a:gd name="connsiteY3" fmla="*/ 1065657 h 1075182"/>
              <a:gd name="connsiteX4" fmla="*/ 20 w 9144000"/>
              <a:gd name="connsiteY4" fmla="*/ 818007 h 1075182"/>
              <a:gd name="connsiteX0" fmla="*/ 20 w 9124990"/>
              <a:gd name="connsiteY0" fmla="*/ 818007 h 1065657"/>
              <a:gd name="connsiteX1" fmla="*/ 9124990 w 9124990"/>
              <a:gd name="connsiteY1" fmla="*/ 0 h 1065657"/>
              <a:gd name="connsiteX2" fmla="*/ 8854092 w 9124990"/>
              <a:gd name="connsiteY2" fmla="*/ 585026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9122615 w 9124990"/>
              <a:gd name="connsiteY2" fmla="*/ 1063889 h 1065657"/>
              <a:gd name="connsiteX3" fmla="*/ 0 w 9124990"/>
              <a:gd name="connsiteY3" fmla="*/ 1065657 h 1065657"/>
              <a:gd name="connsiteX4" fmla="*/ 20 w 9124990"/>
              <a:gd name="connsiteY4" fmla="*/ 818007 h 1065657"/>
              <a:gd name="connsiteX0" fmla="*/ 20 w 9124990"/>
              <a:gd name="connsiteY0" fmla="*/ 818007 h 1065657"/>
              <a:gd name="connsiteX1" fmla="*/ 9124990 w 9124990"/>
              <a:gd name="connsiteY1" fmla="*/ 0 h 1065657"/>
              <a:gd name="connsiteX2" fmla="*/ 8766171 w 9124990"/>
              <a:gd name="connsiteY2" fmla="*/ 508228 h 1065657"/>
              <a:gd name="connsiteX3" fmla="*/ 0 w 9124990"/>
              <a:gd name="connsiteY3" fmla="*/ 1065657 h 1065657"/>
              <a:gd name="connsiteX4" fmla="*/ 20 w 9124990"/>
              <a:gd name="connsiteY4" fmla="*/ 818007 h 1065657"/>
              <a:gd name="connsiteX0" fmla="*/ 20 w 9128161"/>
              <a:gd name="connsiteY0" fmla="*/ 818007 h 1068407"/>
              <a:gd name="connsiteX1" fmla="*/ 9124990 w 9128161"/>
              <a:gd name="connsiteY1" fmla="*/ 0 h 1068407"/>
              <a:gd name="connsiteX2" fmla="*/ 9127369 w 9128161"/>
              <a:gd name="connsiteY2" fmla="*/ 1068407 h 1068407"/>
              <a:gd name="connsiteX3" fmla="*/ 0 w 9128161"/>
              <a:gd name="connsiteY3" fmla="*/ 1065657 h 1068407"/>
              <a:gd name="connsiteX4" fmla="*/ 20 w 9128161"/>
              <a:gd name="connsiteY4" fmla="*/ 818007 h 106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61" h="1068407">
                <a:moveTo>
                  <a:pt x="20" y="818007"/>
                </a:moveTo>
                <a:lnTo>
                  <a:pt x="9124990" y="0"/>
                </a:lnTo>
                <a:cubicBezTo>
                  <a:pt x="9124198" y="354630"/>
                  <a:pt x="9128161" y="713777"/>
                  <a:pt x="9127369" y="1068407"/>
                </a:cubicBezTo>
                <a:lnTo>
                  <a:pt x="0" y="1065657"/>
                </a:lnTo>
                <a:cubicBezTo>
                  <a:pt x="7" y="983107"/>
                  <a:pt x="13" y="900557"/>
                  <a:pt x="20" y="818007"/>
                </a:cubicBezTo>
                <a:close/>
              </a:path>
            </a:pathLst>
          </a:custGeom>
          <a:gradFill>
            <a:gsLst>
              <a:gs pos="39000">
                <a:schemeClr val="accent1"/>
              </a:gs>
              <a:gs pos="50000">
                <a:schemeClr val="accent1">
                  <a:lumMod val="40000"/>
                  <a:lumOff val="60000"/>
                </a:schemeClr>
              </a:gs>
              <a:gs pos="5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US" smtClean="0"/>
              <a:t>Click to edit Master title style</a:t>
            </a:r>
            <a:endParaRPr lang="en-US" dirty="0"/>
          </a:p>
        </p:txBody>
      </p:sp>
      <p:sp>
        <p:nvSpPr>
          <p:cNvPr id="10" name="Freeform 9"/>
          <p:cNvSpPr/>
          <p:nvPr/>
        </p:nvSpPr>
        <p:spPr>
          <a:xfrm>
            <a:off x="0" y="4973410"/>
            <a:ext cx="7674867" cy="928299"/>
          </a:xfrm>
          <a:custGeom>
            <a:avLst/>
            <a:gdLst>
              <a:gd name="connsiteX0" fmla="*/ 0 w 7548466"/>
              <a:gd name="connsiteY0" fmla="*/ 0 h 933061"/>
              <a:gd name="connsiteX1" fmla="*/ 9331 w 7548466"/>
              <a:gd name="connsiteY1" fmla="*/ 65314 h 933061"/>
              <a:gd name="connsiteX2" fmla="*/ 7221894 w 7548466"/>
              <a:gd name="connsiteY2" fmla="*/ 933061 h 933061"/>
              <a:gd name="connsiteX3" fmla="*/ 7548466 w 7548466"/>
              <a:gd name="connsiteY3" fmla="*/ 914400 h 933061"/>
              <a:gd name="connsiteX4" fmla="*/ 0 w 7548466"/>
              <a:gd name="connsiteY4" fmla="*/ 0 h 933061"/>
              <a:gd name="connsiteX0" fmla="*/ 131163 w 7539135"/>
              <a:gd name="connsiteY0" fmla="*/ 0 h 1042598"/>
              <a:gd name="connsiteX1" fmla="*/ 0 w 7539135"/>
              <a:gd name="connsiteY1" fmla="*/ 174851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0 w 7407972"/>
              <a:gd name="connsiteY0" fmla="*/ 0 h 1042598"/>
              <a:gd name="connsiteX1" fmla="*/ 85531 w 7407972"/>
              <a:gd name="connsiteY1" fmla="*/ 134370 h 1042598"/>
              <a:gd name="connsiteX2" fmla="*/ 7081400 w 7407972"/>
              <a:gd name="connsiteY2" fmla="*/ 1042598 h 1042598"/>
              <a:gd name="connsiteX3" fmla="*/ 7407972 w 7407972"/>
              <a:gd name="connsiteY3" fmla="*/ 1023937 h 1042598"/>
              <a:gd name="connsiteX4" fmla="*/ 0 w 7407972"/>
              <a:gd name="connsiteY4" fmla="*/ 0 h 1042598"/>
              <a:gd name="connsiteX0" fmla="*/ 131163 w 7539135"/>
              <a:gd name="connsiteY0" fmla="*/ 0 h 1042598"/>
              <a:gd name="connsiteX1" fmla="*/ 0 w 7539135"/>
              <a:gd name="connsiteY1" fmla="*/ 193902 h 1042598"/>
              <a:gd name="connsiteX2" fmla="*/ 7212563 w 7539135"/>
              <a:gd name="connsiteY2" fmla="*/ 1042598 h 1042598"/>
              <a:gd name="connsiteX3" fmla="*/ 7539135 w 7539135"/>
              <a:gd name="connsiteY3" fmla="*/ 1023937 h 1042598"/>
              <a:gd name="connsiteX4" fmla="*/ 131163 w 7539135"/>
              <a:gd name="connsiteY4" fmla="*/ 0 h 1042598"/>
              <a:gd name="connsiteX0" fmla="*/ 59725 w 7539135"/>
              <a:gd name="connsiteY0" fmla="*/ 0 h 892580"/>
              <a:gd name="connsiteX1" fmla="*/ 0 w 7539135"/>
              <a:gd name="connsiteY1" fmla="*/ 43884 h 892580"/>
              <a:gd name="connsiteX2" fmla="*/ 7212563 w 7539135"/>
              <a:gd name="connsiteY2" fmla="*/ 892580 h 892580"/>
              <a:gd name="connsiteX3" fmla="*/ 7539135 w 7539135"/>
              <a:gd name="connsiteY3" fmla="*/ 873919 h 892580"/>
              <a:gd name="connsiteX4" fmla="*/ 59725 w 7539135"/>
              <a:gd name="connsiteY4" fmla="*/ 0 h 892580"/>
              <a:gd name="connsiteX0" fmla="*/ 194 w 7539135"/>
              <a:gd name="connsiteY0" fmla="*/ 0 h 923536"/>
              <a:gd name="connsiteX1" fmla="*/ 0 w 7539135"/>
              <a:gd name="connsiteY1" fmla="*/ 74840 h 923536"/>
              <a:gd name="connsiteX2" fmla="*/ 7212563 w 7539135"/>
              <a:gd name="connsiteY2" fmla="*/ 923536 h 923536"/>
              <a:gd name="connsiteX3" fmla="*/ 7539135 w 7539135"/>
              <a:gd name="connsiteY3" fmla="*/ 904875 h 923536"/>
              <a:gd name="connsiteX4" fmla="*/ 194 w 7539135"/>
              <a:gd name="connsiteY4" fmla="*/ 0 h 923536"/>
              <a:gd name="connsiteX0" fmla="*/ 194 w 7539135"/>
              <a:gd name="connsiteY0" fmla="*/ 0 h 904875"/>
              <a:gd name="connsiteX1" fmla="*/ 0 w 7539135"/>
              <a:gd name="connsiteY1" fmla="*/ 74840 h 904875"/>
              <a:gd name="connsiteX2" fmla="*/ 7212563 w 7539135"/>
              <a:gd name="connsiteY2" fmla="*/ 883055 h 904875"/>
              <a:gd name="connsiteX3" fmla="*/ 7539135 w 7539135"/>
              <a:gd name="connsiteY3" fmla="*/ 904875 h 904875"/>
              <a:gd name="connsiteX4" fmla="*/ 194 w 7539135"/>
              <a:gd name="connsiteY4" fmla="*/ 0 h 904875"/>
              <a:gd name="connsiteX0" fmla="*/ 194 w 7703442"/>
              <a:gd name="connsiteY0" fmla="*/ 0 h 1016794"/>
              <a:gd name="connsiteX1" fmla="*/ 0 w 7703442"/>
              <a:gd name="connsiteY1" fmla="*/ 74840 h 1016794"/>
              <a:gd name="connsiteX2" fmla="*/ 7212563 w 7703442"/>
              <a:gd name="connsiteY2" fmla="*/ 883055 h 1016794"/>
              <a:gd name="connsiteX3" fmla="*/ 7703442 w 7703442"/>
              <a:gd name="connsiteY3" fmla="*/ 1016794 h 1016794"/>
              <a:gd name="connsiteX4" fmla="*/ 194 w 7703442"/>
              <a:gd name="connsiteY4" fmla="*/ 0 h 1016794"/>
              <a:gd name="connsiteX0" fmla="*/ 194 w 7674867"/>
              <a:gd name="connsiteY0" fmla="*/ 0 h 897731"/>
              <a:gd name="connsiteX1" fmla="*/ 0 w 7674867"/>
              <a:gd name="connsiteY1" fmla="*/ 74840 h 897731"/>
              <a:gd name="connsiteX2" fmla="*/ 7212563 w 7674867"/>
              <a:gd name="connsiteY2" fmla="*/ 883055 h 897731"/>
              <a:gd name="connsiteX3" fmla="*/ 7674867 w 7674867"/>
              <a:gd name="connsiteY3" fmla="*/ 897731 h 897731"/>
              <a:gd name="connsiteX4" fmla="*/ 194 w 7674867"/>
              <a:gd name="connsiteY4" fmla="*/ 0 h 897731"/>
              <a:gd name="connsiteX0" fmla="*/ 194 w 7674867"/>
              <a:gd name="connsiteY0" fmla="*/ 0 h 930680"/>
              <a:gd name="connsiteX1" fmla="*/ 0 w 7674867"/>
              <a:gd name="connsiteY1" fmla="*/ 74840 h 930680"/>
              <a:gd name="connsiteX2" fmla="*/ 7293526 w 7674867"/>
              <a:gd name="connsiteY2" fmla="*/ 930680 h 930680"/>
              <a:gd name="connsiteX3" fmla="*/ 7674867 w 7674867"/>
              <a:gd name="connsiteY3" fmla="*/ 897731 h 930680"/>
              <a:gd name="connsiteX4" fmla="*/ 194 w 7674867"/>
              <a:gd name="connsiteY4" fmla="*/ 0 h 930680"/>
              <a:gd name="connsiteX0" fmla="*/ 194 w 7674867"/>
              <a:gd name="connsiteY0" fmla="*/ 0 h 897731"/>
              <a:gd name="connsiteX1" fmla="*/ 0 w 7674867"/>
              <a:gd name="connsiteY1" fmla="*/ 74840 h 897731"/>
              <a:gd name="connsiteX2" fmla="*/ 7293526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38758 w 7674867"/>
              <a:gd name="connsiteY2" fmla="*/ 894961 h 897731"/>
              <a:gd name="connsiteX3" fmla="*/ 7674867 w 7674867"/>
              <a:gd name="connsiteY3" fmla="*/ 897731 h 897731"/>
              <a:gd name="connsiteX4" fmla="*/ 194 w 7674867"/>
              <a:gd name="connsiteY4" fmla="*/ 0 h 897731"/>
              <a:gd name="connsiteX0" fmla="*/ 194 w 7674867"/>
              <a:gd name="connsiteY0" fmla="*/ 0 h 897731"/>
              <a:gd name="connsiteX1" fmla="*/ 0 w 7674867"/>
              <a:gd name="connsiteY1" fmla="*/ 74840 h 897731"/>
              <a:gd name="connsiteX2" fmla="*/ 7298289 w 7674867"/>
              <a:gd name="connsiteY2" fmla="*/ 661599 h 897731"/>
              <a:gd name="connsiteX3" fmla="*/ 7674867 w 7674867"/>
              <a:gd name="connsiteY3" fmla="*/ 897731 h 897731"/>
              <a:gd name="connsiteX4" fmla="*/ 194 w 7674867"/>
              <a:gd name="connsiteY4" fmla="*/ 0 h 897731"/>
              <a:gd name="connsiteX0" fmla="*/ 194 w 7674867"/>
              <a:gd name="connsiteY0" fmla="*/ 0 h 928299"/>
              <a:gd name="connsiteX1" fmla="*/ 0 w 7674867"/>
              <a:gd name="connsiteY1" fmla="*/ 74840 h 928299"/>
              <a:gd name="connsiteX2" fmla="*/ 7298289 w 7674867"/>
              <a:gd name="connsiteY2" fmla="*/ 928299 h 928299"/>
              <a:gd name="connsiteX3" fmla="*/ 7674867 w 7674867"/>
              <a:gd name="connsiteY3" fmla="*/ 897731 h 928299"/>
              <a:gd name="connsiteX4" fmla="*/ 194 w 7674867"/>
              <a:gd name="connsiteY4" fmla="*/ 0 h 9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867" h="928299">
                <a:moveTo>
                  <a:pt x="194" y="0"/>
                </a:moveTo>
                <a:cubicBezTo>
                  <a:pt x="129" y="24947"/>
                  <a:pt x="65" y="49893"/>
                  <a:pt x="0" y="74840"/>
                </a:cubicBezTo>
                <a:lnTo>
                  <a:pt x="7298289" y="928299"/>
                </a:lnTo>
                <a:lnTo>
                  <a:pt x="7674867" y="897731"/>
                </a:lnTo>
                <a:lnTo>
                  <a:pt x="19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2382" y="5696242"/>
            <a:ext cx="9146382" cy="930294"/>
          </a:xfrm>
          <a:custGeom>
            <a:avLst/>
            <a:gdLst>
              <a:gd name="connsiteX0" fmla="*/ 9153331 w 9153331"/>
              <a:gd name="connsiteY0" fmla="*/ 0 h 951723"/>
              <a:gd name="connsiteX1" fmla="*/ 0 w 9153331"/>
              <a:gd name="connsiteY1" fmla="*/ 867747 h 951723"/>
              <a:gd name="connsiteX2" fmla="*/ 0 w 9153331"/>
              <a:gd name="connsiteY2" fmla="*/ 951723 h 951723"/>
              <a:gd name="connsiteX3" fmla="*/ 9153331 w 9153331"/>
              <a:gd name="connsiteY3" fmla="*/ 83976 h 951723"/>
              <a:gd name="connsiteX4" fmla="*/ 9153331 w 9153331"/>
              <a:gd name="connsiteY4" fmla="*/ 0 h 951723"/>
              <a:gd name="connsiteX0" fmla="*/ 9153331 w 9153331"/>
              <a:gd name="connsiteY0" fmla="*/ 0 h 951723"/>
              <a:gd name="connsiteX1" fmla="*/ 107265 w 9153331"/>
              <a:gd name="connsiteY1" fmla="*/ 901085 h 951723"/>
              <a:gd name="connsiteX2" fmla="*/ 0 w 9153331"/>
              <a:gd name="connsiteY2" fmla="*/ 951723 h 951723"/>
              <a:gd name="connsiteX3" fmla="*/ 9153331 w 9153331"/>
              <a:gd name="connsiteY3" fmla="*/ 83976 h 951723"/>
              <a:gd name="connsiteX4" fmla="*/ 9153331 w 9153331"/>
              <a:gd name="connsiteY4" fmla="*/ 0 h 951723"/>
              <a:gd name="connsiteX0" fmla="*/ 9155715 w 9155715"/>
              <a:gd name="connsiteY0" fmla="*/ 0 h 951723"/>
              <a:gd name="connsiteX1" fmla="*/ 0 w 9155715"/>
              <a:gd name="connsiteY1" fmla="*/ 865366 h 951723"/>
              <a:gd name="connsiteX2" fmla="*/ 2384 w 9155715"/>
              <a:gd name="connsiteY2" fmla="*/ 951723 h 951723"/>
              <a:gd name="connsiteX3" fmla="*/ 9155715 w 9155715"/>
              <a:gd name="connsiteY3" fmla="*/ 83976 h 951723"/>
              <a:gd name="connsiteX4" fmla="*/ 9155715 w 9155715"/>
              <a:gd name="connsiteY4" fmla="*/ 0 h 951723"/>
              <a:gd name="connsiteX0" fmla="*/ 9155715 w 9155715"/>
              <a:gd name="connsiteY0" fmla="*/ 0 h 894573"/>
              <a:gd name="connsiteX1" fmla="*/ 0 w 9155715"/>
              <a:gd name="connsiteY1" fmla="*/ 865366 h 894573"/>
              <a:gd name="connsiteX2" fmla="*/ 197847 w 9155715"/>
              <a:gd name="connsiteY2" fmla="*/ 894573 h 894573"/>
              <a:gd name="connsiteX3" fmla="*/ 9155715 w 9155715"/>
              <a:gd name="connsiteY3" fmla="*/ 83976 h 894573"/>
              <a:gd name="connsiteX4" fmla="*/ 9155715 w 9155715"/>
              <a:gd name="connsiteY4" fmla="*/ 0 h 894573"/>
              <a:gd name="connsiteX0" fmla="*/ 9155715 w 9155715"/>
              <a:gd name="connsiteY0" fmla="*/ 0 h 946961"/>
              <a:gd name="connsiteX1" fmla="*/ 0 w 9155715"/>
              <a:gd name="connsiteY1" fmla="*/ 865366 h 946961"/>
              <a:gd name="connsiteX2" fmla="*/ 4768 w 9155715"/>
              <a:gd name="connsiteY2" fmla="*/ 946961 h 946961"/>
              <a:gd name="connsiteX3" fmla="*/ 9155715 w 9155715"/>
              <a:gd name="connsiteY3" fmla="*/ 83976 h 946961"/>
              <a:gd name="connsiteX4" fmla="*/ 9155715 w 9155715"/>
              <a:gd name="connsiteY4" fmla="*/ 0 h 946961"/>
              <a:gd name="connsiteX0" fmla="*/ 9155715 w 9155715"/>
              <a:gd name="connsiteY0" fmla="*/ 0 h 894574"/>
              <a:gd name="connsiteX1" fmla="*/ 0 w 9155715"/>
              <a:gd name="connsiteY1" fmla="*/ 865366 h 894574"/>
              <a:gd name="connsiteX2" fmla="*/ 97732 w 9155715"/>
              <a:gd name="connsiteY2" fmla="*/ 894574 h 894574"/>
              <a:gd name="connsiteX3" fmla="*/ 9155715 w 9155715"/>
              <a:gd name="connsiteY3" fmla="*/ 83976 h 894574"/>
              <a:gd name="connsiteX4" fmla="*/ 9155715 w 9155715"/>
              <a:gd name="connsiteY4" fmla="*/ 0 h 894574"/>
              <a:gd name="connsiteX0" fmla="*/ 9155715 w 9155715"/>
              <a:gd name="connsiteY0" fmla="*/ 0 h 939818"/>
              <a:gd name="connsiteX1" fmla="*/ 0 w 9155715"/>
              <a:gd name="connsiteY1" fmla="*/ 865366 h 939818"/>
              <a:gd name="connsiteX2" fmla="*/ 2384 w 9155715"/>
              <a:gd name="connsiteY2" fmla="*/ 939818 h 939818"/>
              <a:gd name="connsiteX3" fmla="*/ 9155715 w 9155715"/>
              <a:gd name="connsiteY3" fmla="*/ 83976 h 939818"/>
              <a:gd name="connsiteX4" fmla="*/ 9155715 w 9155715"/>
              <a:gd name="connsiteY4" fmla="*/ 0 h 939818"/>
              <a:gd name="connsiteX0" fmla="*/ 9015078 w 9155715"/>
              <a:gd name="connsiteY0" fmla="*/ 0 h 873143"/>
              <a:gd name="connsiteX1" fmla="*/ 0 w 9155715"/>
              <a:gd name="connsiteY1" fmla="*/ 798691 h 873143"/>
              <a:gd name="connsiteX2" fmla="*/ 2384 w 9155715"/>
              <a:gd name="connsiteY2" fmla="*/ 873143 h 873143"/>
              <a:gd name="connsiteX3" fmla="*/ 9155715 w 9155715"/>
              <a:gd name="connsiteY3" fmla="*/ 17301 h 873143"/>
              <a:gd name="connsiteX4" fmla="*/ 9015078 w 9155715"/>
              <a:gd name="connsiteY4" fmla="*/ 0 h 873143"/>
              <a:gd name="connsiteX0" fmla="*/ 9160482 w 9160482"/>
              <a:gd name="connsiteY0" fmla="*/ 0 h 930293"/>
              <a:gd name="connsiteX1" fmla="*/ 0 w 9160482"/>
              <a:gd name="connsiteY1" fmla="*/ 855841 h 930293"/>
              <a:gd name="connsiteX2" fmla="*/ 2384 w 9160482"/>
              <a:gd name="connsiteY2" fmla="*/ 930293 h 930293"/>
              <a:gd name="connsiteX3" fmla="*/ 9155715 w 9160482"/>
              <a:gd name="connsiteY3" fmla="*/ 74451 h 930293"/>
              <a:gd name="connsiteX4" fmla="*/ 9160482 w 9160482"/>
              <a:gd name="connsiteY4" fmla="*/ 0 h 930293"/>
              <a:gd name="connsiteX0" fmla="*/ 9072286 w 9155715"/>
              <a:gd name="connsiteY0" fmla="*/ 0 h 885050"/>
              <a:gd name="connsiteX1" fmla="*/ 0 w 9155715"/>
              <a:gd name="connsiteY1" fmla="*/ 810598 h 885050"/>
              <a:gd name="connsiteX2" fmla="*/ 2384 w 9155715"/>
              <a:gd name="connsiteY2" fmla="*/ 885050 h 885050"/>
              <a:gd name="connsiteX3" fmla="*/ 9155715 w 9155715"/>
              <a:gd name="connsiteY3" fmla="*/ 29208 h 885050"/>
              <a:gd name="connsiteX4" fmla="*/ 9072286 w 9155715"/>
              <a:gd name="connsiteY4" fmla="*/ 0 h 885050"/>
              <a:gd name="connsiteX0" fmla="*/ 9155715 w 9155715"/>
              <a:gd name="connsiteY0" fmla="*/ 0 h 930294"/>
              <a:gd name="connsiteX1" fmla="*/ 0 w 9155715"/>
              <a:gd name="connsiteY1" fmla="*/ 855842 h 930294"/>
              <a:gd name="connsiteX2" fmla="*/ 2384 w 9155715"/>
              <a:gd name="connsiteY2" fmla="*/ 930294 h 930294"/>
              <a:gd name="connsiteX3" fmla="*/ 9155715 w 9155715"/>
              <a:gd name="connsiteY3" fmla="*/ 74452 h 930294"/>
              <a:gd name="connsiteX4" fmla="*/ 9155715 w 9155715"/>
              <a:gd name="connsiteY4" fmla="*/ 0 h 93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715" h="930294">
                <a:moveTo>
                  <a:pt x="9155715" y="0"/>
                </a:moveTo>
                <a:lnTo>
                  <a:pt x="0" y="855842"/>
                </a:lnTo>
                <a:cubicBezTo>
                  <a:pt x="795" y="884628"/>
                  <a:pt x="1589" y="901508"/>
                  <a:pt x="2384" y="930294"/>
                </a:cubicBezTo>
                <a:lnTo>
                  <a:pt x="9155715" y="74452"/>
                </a:lnTo>
                <a:lnTo>
                  <a:pt x="9155715"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Date Placeholder 4"/>
          <p:cNvSpPr>
            <a:spLocks noGrp="1"/>
          </p:cNvSpPr>
          <p:nvPr>
            <p:ph type="dt" sz="half" idx="10"/>
          </p:nvPr>
        </p:nvSpPr>
        <p:spPr/>
        <p:txBody>
          <a:bodyPr/>
          <a:lstStyle/>
          <a:p>
            <a:fld id="{F230BC2C-1205-42B8-9965-568B6FFB7C40}" type="datetimeFigureOut">
              <a:rPr lang="en-AU"/>
              <a:pPr/>
              <a:t>4/05/2017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9731146-60DD-4BE6-8415-4E2B0CEDFF48}" type="slidenum">
              <a:rPr lang="en-AU" smtClean="0"/>
              <a:pPr/>
              <a:t>‹#›</a:t>
            </a:fld>
            <a:endParaRPr lang="en-AU"/>
          </a:p>
        </p:txBody>
      </p:sp>
      <p:sp>
        <p:nvSpPr>
          <p:cNvPr id="13" name="Content Placeholder 12"/>
          <p:cNvSpPr>
            <a:spLocks noGrp="1"/>
          </p:cNvSpPr>
          <p:nvPr>
            <p:ph sz="quarter" idx="13"/>
          </p:nvPr>
        </p:nvSpPr>
        <p:spPr>
          <a:xfrm>
            <a:off x="4572000" y="609600"/>
            <a:ext cx="38862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Text Placeholder 13"/>
          <p:cNvSpPr>
            <a:spLocks noGrp="1"/>
          </p:cNvSpPr>
          <p:nvPr>
            <p:ph type="body" sz="quarter" idx="14"/>
          </p:nvPr>
        </p:nvSpPr>
        <p:spPr>
          <a:xfrm>
            <a:off x="676274" y="1527048"/>
            <a:ext cx="3383280" cy="329184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extLst>
      <p:ext uri="{BB962C8B-B14F-4D97-AF65-F5344CB8AC3E}">
        <p14:creationId xmlns:p14="http://schemas.microsoft.com/office/powerpoint/2010/main" val="46373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666750 h 2114550"/>
              <a:gd name="connsiteX1" fmla="*/ 9144000 w 9144000"/>
              <a:gd name="connsiteY1" fmla="*/ 0 h 2114550"/>
              <a:gd name="connsiteX2" fmla="*/ 9144000 w 9144000"/>
              <a:gd name="connsiteY2" fmla="*/ 914400 h 2114550"/>
              <a:gd name="connsiteX3" fmla="*/ 6334125 w 9144000"/>
              <a:gd name="connsiteY3" fmla="*/ 2114550 h 2114550"/>
              <a:gd name="connsiteX4" fmla="*/ 0 w 9144000"/>
              <a:gd name="connsiteY4" fmla="*/ 1047750 h 2114550"/>
              <a:gd name="connsiteX5" fmla="*/ 9525 w 9144000"/>
              <a:gd name="connsiteY5" fmla="*/ 666750 h 2114550"/>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6334125 w 9144000"/>
              <a:gd name="connsiteY4" fmla="*/ 1457325 h 1581150"/>
              <a:gd name="connsiteX5" fmla="*/ 0 w 9144000"/>
              <a:gd name="connsiteY5" fmla="*/ 390525 h 1581150"/>
              <a:gd name="connsiteX6" fmla="*/ 9525 w 9144000"/>
              <a:gd name="connsiteY6"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390525 h 1581150"/>
              <a:gd name="connsiteX5" fmla="*/ 9525 w 9144000"/>
              <a:gd name="connsiteY5" fmla="*/ 9525 h 1581150"/>
              <a:gd name="connsiteX0" fmla="*/ 9525 w 9144000"/>
              <a:gd name="connsiteY0" fmla="*/ 952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9525 w 9144000"/>
              <a:gd name="connsiteY5" fmla="*/ 9525 h 1581150"/>
              <a:gd name="connsiteX0" fmla="*/ 342207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342207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0 w 9144000"/>
              <a:gd name="connsiteY4" fmla="*/ 1571625 h 1581150"/>
              <a:gd name="connsiteX5" fmla="*/ 20 w 9144000"/>
              <a:gd name="connsiteY5" fmla="*/ 1323975 h 1581150"/>
              <a:gd name="connsiteX0" fmla="*/ 20 w 9144000"/>
              <a:gd name="connsiteY0" fmla="*/ 1323975 h 1581150"/>
              <a:gd name="connsiteX1" fmla="*/ 9144000 w 9144000"/>
              <a:gd name="connsiteY1" fmla="*/ 0 h 1581150"/>
              <a:gd name="connsiteX2" fmla="*/ 9144000 w 9144000"/>
              <a:gd name="connsiteY2" fmla="*/ 257175 h 1581150"/>
              <a:gd name="connsiteX3" fmla="*/ 9144000 w 9144000"/>
              <a:gd name="connsiteY3" fmla="*/ 1581150 h 1581150"/>
              <a:gd name="connsiteX4" fmla="*/ 9134495 w 9144000"/>
              <a:gd name="connsiteY4" fmla="*/ 1572115 h 1581150"/>
              <a:gd name="connsiteX5" fmla="*/ 0 w 9144000"/>
              <a:gd name="connsiteY5" fmla="*/ 1571625 h 1581150"/>
              <a:gd name="connsiteX6" fmla="*/ 20 w 9144000"/>
              <a:gd name="connsiteY6" fmla="*/ 1323975 h 1581150"/>
              <a:gd name="connsiteX0" fmla="*/ 20 w 9144000"/>
              <a:gd name="connsiteY0" fmla="*/ 1323975 h 1581150"/>
              <a:gd name="connsiteX1" fmla="*/ 9144000 w 9144000"/>
              <a:gd name="connsiteY1" fmla="*/ 0 h 1581150"/>
              <a:gd name="connsiteX2" fmla="*/ 9144000 w 9144000"/>
              <a:gd name="connsiteY2" fmla="*/ 1581150 h 1581150"/>
              <a:gd name="connsiteX3" fmla="*/ 9134495 w 9144000"/>
              <a:gd name="connsiteY3" fmla="*/ 1572115 h 1581150"/>
              <a:gd name="connsiteX4" fmla="*/ 0 w 9144000"/>
              <a:gd name="connsiteY4" fmla="*/ 1571625 h 1581150"/>
              <a:gd name="connsiteX5" fmla="*/ 20 w 9144000"/>
              <a:gd name="connsiteY5" fmla="*/ 1323975 h 1581150"/>
              <a:gd name="connsiteX0" fmla="*/ 20 w 9144000"/>
              <a:gd name="connsiteY0" fmla="*/ 456601 h 713776"/>
              <a:gd name="connsiteX1" fmla="*/ 8611709 w 9144000"/>
              <a:gd name="connsiteY1" fmla="*/ 0 h 713776"/>
              <a:gd name="connsiteX2" fmla="*/ 9144000 w 9144000"/>
              <a:gd name="connsiteY2" fmla="*/ 713776 h 713776"/>
              <a:gd name="connsiteX3" fmla="*/ 9134495 w 9144000"/>
              <a:gd name="connsiteY3" fmla="*/ 704741 h 713776"/>
              <a:gd name="connsiteX4" fmla="*/ 0 w 9144000"/>
              <a:gd name="connsiteY4" fmla="*/ 704251 h 713776"/>
              <a:gd name="connsiteX5" fmla="*/ 20 w 9144000"/>
              <a:gd name="connsiteY5" fmla="*/ 456601 h 713776"/>
              <a:gd name="connsiteX0" fmla="*/ 20 w 9144000"/>
              <a:gd name="connsiteY0" fmla="*/ 818007 h 1075182"/>
              <a:gd name="connsiteX1" fmla="*/ 9124990 w 9144000"/>
              <a:gd name="connsiteY1" fmla="*/ 0 h 1075182"/>
              <a:gd name="connsiteX2" fmla="*/ 9144000 w 9144000"/>
              <a:gd name="connsiteY2" fmla="*/ 1075182 h 1075182"/>
              <a:gd name="connsiteX3" fmla="*/ 9134495 w 9144000"/>
              <a:gd name="connsiteY3" fmla="*/ 1066147 h 1075182"/>
              <a:gd name="connsiteX4" fmla="*/ 0 w 9144000"/>
              <a:gd name="connsiteY4" fmla="*/ 1065657 h 1075182"/>
              <a:gd name="connsiteX5" fmla="*/ 20 w 9144000"/>
              <a:gd name="connsiteY5" fmla="*/ 818007 h 1075182"/>
              <a:gd name="connsiteX0" fmla="*/ 20 w 9144000"/>
              <a:gd name="connsiteY0" fmla="*/ 176512 h 433687"/>
              <a:gd name="connsiteX1" fmla="*/ 8782802 w 9144000"/>
              <a:gd name="connsiteY1" fmla="*/ 0 h 433687"/>
              <a:gd name="connsiteX2" fmla="*/ 9144000 w 9144000"/>
              <a:gd name="connsiteY2" fmla="*/ 433687 h 433687"/>
              <a:gd name="connsiteX3" fmla="*/ 9134495 w 9144000"/>
              <a:gd name="connsiteY3" fmla="*/ 424652 h 433687"/>
              <a:gd name="connsiteX4" fmla="*/ 0 w 9144000"/>
              <a:gd name="connsiteY4" fmla="*/ 424162 h 433687"/>
              <a:gd name="connsiteX5" fmla="*/ 20 w 9144000"/>
              <a:gd name="connsiteY5" fmla="*/ 176512 h 433687"/>
              <a:gd name="connsiteX0" fmla="*/ 20 w 9144000"/>
              <a:gd name="connsiteY0" fmla="*/ 411426 h 668601"/>
              <a:gd name="connsiteX1" fmla="*/ 9124989 w 9144000"/>
              <a:gd name="connsiteY1" fmla="*/ 0 h 668601"/>
              <a:gd name="connsiteX2" fmla="*/ 9144000 w 9144000"/>
              <a:gd name="connsiteY2" fmla="*/ 668601 h 668601"/>
              <a:gd name="connsiteX3" fmla="*/ 9134495 w 9144000"/>
              <a:gd name="connsiteY3" fmla="*/ 659566 h 668601"/>
              <a:gd name="connsiteX4" fmla="*/ 0 w 9144000"/>
              <a:gd name="connsiteY4" fmla="*/ 659076 h 668601"/>
              <a:gd name="connsiteX5" fmla="*/ 20 w 9144000"/>
              <a:gd name="connsiteY5" fmla="*/ 411426 h 668601"/>
              <a:gd name="connsiteX0" fmla="*/ 20 w 9144000"/>
              <a:gd name="connsiteY0" fmla="*/ 998711 h 1081261"/>
              <a:gd name="connsiteX1" fmla="*/ 9124989 w 9144000"/>
              <a:gd name="connsiteY1" fmla="*/ 0 h 1081261"/>
              <a:gd name="connsiteX2" fmla="*/ 9144000 w 9144000"/>
              <a:gd name="connsiteY2" fmla="*/ 668601 h 1081261"/>
              <a:gd name="connsiteX3" fmla="*/ 9134495 w 9144000"/>
              <a:gd name="connsiteY3" fmla="*/ 659566 h 1081261"/>
              <a:gd name="connsiteX4" fmla="*/ 0 w 9144000"/>
              <a:gd name="connsiteY4" fmla="*/ 659076 h 1081261"/>
              <a:gd name="connsiteX5" fmla="*/ 20 w 9144000"/>
              <a:gd name="connsiteY5" fmla="*/ 998711 h 1081261"/>
              <a:gd name="connsiteX0" fmla="*/ 2243247 w 9144000"/>
              <a:gd name="connsiteY0" fmla="*/ 619235 h 701785"/>
              <a:gd name="connsiteX1" fmla="*/ 9124989 w 9144000"/>
              <a:gd name="connsiteY1" fmla="*/ 0 h 701785"/>
              <a:gd name="connsiteX2" fmla="*/ 9144000 w 9144000"/>
              <a:gd name="connsiteY2" fmla="*/ 668601 h 701785"/>
              <a:gd name="connsiteX3" fmla="*/ 9134495 w 9144000"/>
              <a:gd name="connsiteY3" fmla="*/ 659566 h 701785"/>
              <a:gd name="connsiteX4" fmla="*/ 0 w 9144000"/>
              <a:gd name="connsiteY4" fmla="*/ 659076 h 701785"/>
              <a:gd name="connsiteX5" fmla="*/ 2243247 w 9144000"/>
              <a:gd name="connsiteY5" fmla="*/ 619235 h 701785"/>
              <a:gd name="connsiteX0" fmla="*/ 7 w 6900760"/>
              <a:gd name="connsiteY0" fmla="*/ 619235 h 1354783"/>
              <a:gd name="connsiteX1" fmla="*/ 6881749 w 6900760"/>
              <a:gd name="connsiteY1" fmla="*/ 0 h 1354783"/>
              <a:gd name="connsiteX2" fmla="*/ 6900760 w 6900760"/>
              <a:gd name="connsiteY2" fmla="*/ 668601 h 1354783"/>
              <a:gd name="connsiteX3" fmla="*/ 6891255 w 6900760"/>
              <a:gd name="connsiteY3" fmla="*/ 659566 h 1354783"/>
              <a:gd name="connsiteX4" fmla="*/ 684361 w 6900760"/>
              <a:gd name="connsiteY4" fmla="*/ 1354783 h 1354783"/>
              <a:gd name="connsiteX5" fmla="*/ 7 w 6900760"/>
              <a:gd name="connsiteY5" fmla="*/ 619235 h 1354783"/>
              <a:gd name="connsiteX0" fmla="*/ 0 w 6900753"/>
              <a:gd name="connsiteY0" fmla="*/ 619235 h 668601"/>
              <a:gd name="connsiteX1" fmla="*/ 6881742 w 6900753"/>
              <a:gd name="connsiteY1" fmla="*/ 0 h 668601"/>
              <a:gd name="connsiteX2" fmla="*/ 6900753 w 6900753"/>
              <a:gd name="connsiteY2" fmla="*/ 668601 h 668601"/>
              <a:gd name="connsiteX3" fmla="*/ 6891248 w 6900753"/>
              <a:gd name="connsiteY3" fmla="*/ 659566 h 668601"/>
              <a:gd name="connsiteX4" fmla="*/ 0 w 6900753"/>
              <a:gd name="connsiteY4" fmla="*/ 619235 h 668601"/>
              <a:gd name="connsiteX0" fmla="*/ 0 w 6263905"/>
              <a:gd name="connsiteY0" fmla="*/ 1197485 h 1197485"/>
              <a:gd name="connsiteX1" fmla="*/ 6244894 w 6263905"/>
              <a:gd name="connsiteY1" fmla="*/ 0 h 1197485"/>
              <a:gd name="connsiteX2" fmla="*/ 6263905 w 6263905"/>
              <a:gd name="connsiteY2" fmla="*/ 668601 h 1197485"/>
              <a:gd name="connsiteX3" fmla="*/ 6254400 w 6263905"/>
              <a:gd name="connsiteY3" fmla="*/ 659566 h 1197485"/>
              <a:gd name="connsiteX4" fmla="*/ 0 w 6263905"/>
              <a:gd name="connsiteY4" fmla="*/ 1197485 h 1197485"/>
              <a:gd name="connsiteX0" fmla="*/ 0 w 7318982"/>
              <a:gd name="connsiteY0" fmla="*/ 673446 h 673446"/>
              <a:gd name="connsiteX1" fmla="*/ 7299971 w 7318982"/>
              <a:gd name="connsiteY1" fmla="*/ 0 h 673446"/>
              <a:gd name="connsiteX2" fmla="*/ 7318982 w 7318982"/>
              <a:gd name="connsiteY2" fmla="*/ 668601 h 673446"/>
              <a:gd name="connsiteX3" fmla="*/ 7309477 w 7318982"/>
              <a:gd name="connsiteY3" fmla="*/ 659566 h 673446"/>
              <a:gd name="connsiteX4" fmla="*/ 0 w 7318982"/>
              <a:gd name="connsiteY4" fmla="*/ 673446 h 673446"/>
              <a:gd name="connsiteX0" fmla="*/ 0 w 7318982"/>
              <a:gd name="connsiteY0" fmla="*/ 673446 h 673446"/>
              <a:gd name="connsiteX1" fmla="*/ 7299971 w 7318982"/>
              <a:gd name="connsiteY1" fmla="*/ 0 h 673446"/>
              <a:gd name="connsiteX2" fmla="*/ 7318982 w 7318982"/>
              <a:gd name="connsiteY2" fmla="*/ 668601 h 673446"/>
              <a:gd name="connsiteX3" fmla="*/ 0 w 7318982"/>
              <a:gd name="connsiteY3" fmla="*/ 673446 h 673446"/>
              <a:gd name="connsiteX0" fmla="*/ 0 w 7318982"/>
              <a:gd name="connsiteY0" fmla="*/ 526624 h 526624"/>
              <a:gd name="connsiteX1" fmla="*/ 7166898 w 7318982"/>
              <a:gd name="connsiteY1" fmla="*/ 0 h 526624"/>
              <a:gd name="connsiteX2" fmla="*/ 7318982 w 7318982"/>
              <a:gd name="connsiteY2" fmla="*/ 521779 h 526624"/>
              <a:gd name="connsiteX3" fmla="*/ 0 w 7318982"/>
              <a:gd name="connsiteY3" fmla="*/ 526624 h 526624"/>
              <a:gd name="connsiteX0" fmla="*/ 0 w 7323733"/>
              <a:gd name="connsiteY0" fmla="*/ 673445 h 673445"/>
              <a:gd name="connsiteX1" fmla="*/ 7323733 w 7323733"/>
              <a:gd name="connsiteY1" fmla="*/ 0 h 673445"/>
              <a:gd name="connsiteX2" fmla="*/ 7318982 w 7323733"/>
              <a:gd name="connsiteY2" fmla="*/ 668600 h 673445"/>
              <a:gd name="connsiteX3" fmla="*/ 0 w 7323733"/>
              <a:gd name="connsiteY3" fmla="*/ 673445 h 673445"/>
              <a:gd name="connsiteX0" fmla="*/ 0 w 7323733"/>
              <a:gd name="connsiteY0" fmla="*/ 673445 h 673445"/>
              <a:gd name="connsiteX1" fmla="*/ 7323733 w 7323733"/>
              <a:gd name="connsiteY1" fmla="*/ 0 h 673445"/>
              <a:gd name="connsiteX2" fmla="*/ 7145512 w 7323733"/>
              <a:gd name="connsiteY2" fmla="*/ 352371 h 673445"/>
              <a:gd name="connsiteX3" fmla="*/ 0 w 7323733"/>
              <a:gd name="connsiteY3" fmla="*/ 673445 h 673445"/>
              <a:gd name="connsiteX0" fmla="*/ 0 w 7323733"/>
              <a:gd name="connsiteY0" fmla="*/ 673445 h 675378"/>
              <a:gd name="connsiteX1" fmla="*/ 7323733 w 7323733"/>
              <a:gd name="connsiteY1" fmla="*/ 0 h 675378"/>
              <a:gd name="connsiteX2" fmla="*/ 7318982 w 7323733"/>
              <a:gd name="connsiteY2" fmla="*/ 675378 h 675378"/>
              <a:gd name="connsiteX3" fmla="*/ 0 w 7323733"/>
              <a:gd name="connsiteY3" fmla="*/ 673445 h 675378"/>
              <a:gd name="connsiteX0" fmla="*/ 0 w 7323733"/>
              <a:gd name="connsiteY0" fmla="*/ 673445 h 673445"/>
              <a:gd name="connsiteX1" fmla="*/ 7323733 w 7323733"/>
              <a:gd name="connsiteY1" fmla="*/ 0 h 673445"/>
              <a:gd name="connsiteX2" fmla="*/ 7202544 w 7323733"/>
              <a:gd name="connsiteY2" fmla="*/ 490158 h 673445"/>
              <a:gd name="connsiteX3" fmla="*/ 0 w 7323733"/>
              <a:gd name="connsiteY3" fmla="*/ 673445 h 673445"/>
              <a:gd name="connsiteX0" fmla="*/ 0 w 7323733"/>
              <a:gd name="connsiteY0" fmla="*/ 673445 h 675379"/>
              <a:gd name="connsiteX1" fmla="*/ 7323733 w 7323733"/>
              <a:gd name="connsiteY1" fmla="*/ 0 h 675379"/>
              <a:gd name="connsiteX2" fmla="*/ 7321359 w 7323733"/>
              <a:gd name="connsiteY2" fmla="*/ 675379 h 675379"/>
              <a:gd name="connsiteX3" fmla="*/ 0 w 7323733"/>
              <a:gd name="connsiteY3" fmla="*/ 673445 h 675379"/>
            </a:gdLst>
            <a:ahLst/>
            <a:cxnLst>
              <a:cxn ang="0">
                <a:pos x="connsiteX0" y="connsiteY0"/>
              </a:cxn>
              <a:cxn ang="0">
                <a:pos x="connsiteX1" y="connsiteY1"/>
              </a:cxn>
              <a:cxn ang="0">
                <a:pos x="connsiteX2" y="connsiteY2"/>
              </a:cxn>
              <a:cxn ang="0">
                <a:pos x="connsiteX3" y="connsiteY3"/>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1"/>
              </a:gs>
              <a:gs pos="40000">
                <a:schemeClr val="accent1">
                  <a:lumMod val="40000"/>
                  <a:lumOff val="60000"/>
                </a:schemeClr>
              </a:gs>
              <a:gs pos="48000">
                <a:schemeClr val="accent1"/>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 fmla="*/ 0 w 9134475"/>
              <a:gd name="connsiteY0" fmla="*/ 0 h 1181100"/>
              <a:gd name="connsiteX1" fmla="*/ 6305550 w 9134475"/>
              <a:gd name="connsiteY1" fmla="*/ 1066800 h 1181100"/>
              <a:gd name="connsiteX2" fmla="*/ 9134475 w 9134475"/>
              <a:gd name="connsiteY2" fmla="*/ 1181100 h 1181100"/>
              <a:gd name="connsiteX3" fmla="*/ 0 w 9134475"/>
              <a:gd name="connsiteY3" fmla="*/ 1181100 h 1181100"/>
              <a:gd name="connsiteX4" fmla="*/ 0 w 9134475"/>
              <a:gd name="connsiteY4" fmla="*/ 0 h 1181100"/>
              <a:gd name="connsiteX0" fmla="*/ 0 w 6494783"/>
              <a:gd name="connsiteY0" fmla="*/ 0 h 1181100"/>
              <a:gd name="connsiteX1" fmla="*/ 6305550 w 6494783"/>
              <a:gd name="connsiteY1" fmla="*/ 1066800 h 1181100"/>
              <a:gd name="connsiteX2" fmla="*/ 6494783 w 6494783"/>
              <a:gd name="connsiteY2" fmla="*/ 1181100 h 1181100"/>
              <a:gd name="connsiteX3" fmla="*/ 0 w 6494783"/>
              <a:gd name="connsiteY3" fmla="*/ 1181100 h 1181100"/>
              <a:gd name="connsiteX4" fmla="*/ 0 w 6494783"/>
              <a:gd name="connsiteY4" fmla="*/ 0 h 1181100"/>
              <a:gd name="connsiteX0" fmla="*/ 0 w 6494783"/>
              <a:gd name="connsiteY0" fmla="*/ 0 h 1181100"/>
              <a:gd name="connsiteX1" fmla="*/ 6494783 w 6494783"/>
              <a:gd name="connsiteY1" fmla="*/ 1181100 h 1181100"/>
              <a:gd name="connsiteX2" fmla="*/ 0 w 6494783"/>
              <a:gd name="connsiteY2" fmla="*/ 1181100 h 1181100"/>
              <a:gd name="connsiteX3" fmla="*/ 0 w 6494783"/>
              <a:gd name="connsiteY3" fmla="*/ 0 h 1181100"/>
              <a:gd name="connsiteX0" fmla="*/ 0 w 7415827"/>
              <a:gd name="connsiteY0" fmla="*/ 0 h 1181100"/>
              <a:gd name="connsiteX1" fmla="*/ 7415827 w 7415827"/>
              <a:gd name="connsiteY1" fmla="*/ 866775 h 1181100"/>
              <a:gd name="connsiteX2" fmla="*/ 0 w 7415827"/>
              <a:gd name="connsiteY2" fmla="*/ 1181100 h 1181100"/>
              <a:gd name="connsiteX3" fmla="*/ 0 w 7415827"/>
              <a:gd name="connsiteY3" fmla="*/ 0 h 1181100"/>
              <a:gd name="connsiteX0" fmla="*/ 0 w 7415827"/>
              <a:gd name="connsiteY0" fmla="*/ 0 h 1571625"/>
              <a:gd name="connsiteX1" fmla="*/ 7415827 w 7415827"/>
              <a:gd name="connsiteY1" fmla="*/ 866775 h 1571625"/>
              <a:gd name="connsiteX2" fmla="*/ 0 w 7415827"/>
              <a:gd name="connsiteY2" fmla="*/ 1571625 h 1571625"/>
              <a:gd name="connsiteX3" fmla="*/ 0 w 7415827"/>
              <a:gd name="connsiteY3" fmla="*/ 0 h 1571625"/>
              <a:gd name="connsiteX0" fmla="*/ 0 w 7415827"/>
              <a:gd name="connsiteY0" fmla="*/ 0 h 1571625"/>
              <a:gd name="connsiteX1" fmla="*/ 7415827 w 7415827"/>
              <a:gd name="connsiteY1" fmla="*/ 866775 h 1571625"/>
              <a:gd name="connsiteX2" fmla="*/ 1823096 w 7415827"/>
              <a:gd name="connsiteY2" fmla="*/ 1571625 h 1571625"/>
              <a:gd name="connsiteX3" fmla="*/ 0 w 7415827"/>
              <a:gd name="connsiteY3" fmla="*/ 1571625 h 1571625"/>
              <a:gd name="connsiteX4" fmla="*/ 0 w 7415827"/>
              <a:gd name="connsiteY4" fmla="*/ 0 h 1571625"/>
              <a:gd name="connsiteX0" fmla="*/ 0 w 7216426"/>
              <a:gd name="connsiteY0" fmla="*/ 0 h 1571625"/>
              <a:gd name="connsiteX1" fmla="*/ 7216426 w 7216426"/>
              <a:gd name="connsiteY1" fmla="*/ 1038225 h 1571625"/>
              <a:gd name="connsiteX2" fmla="*/ 1823096 w 7216426"/>
              <a:gd name="connsiteY2" fmla="*/ 1571625 h 1571625"/>
              <a:gd name="connsiteX3" fmla="*/ 0 w 7216426"/>
              <a:gd name="connsiteY3" fmla="*/ 1571625 h 1571625"/>
              <a:gd name="connsiteX4" fmla="*/ 0 w 7216426"/>
              <a:gd name="connsiteY4" fmla="*/ 0 h 1571625"/>
              <a:gd name="connsiteX0" fmla="*/ 0 w 7216426"/>
              <a:gd name="connsiteY0" fmla="*/ 0 h 914400"/>
              <a:gd name="connsiteX1" fmla="*/ 7216426 w 7216426"/>
              <a:gd name="connsiteY1" fmla="*/ 381000 h 914400"/>
              <a:gd name="connsiteX2" fmla="*/ 1823096 w 7216426"/>
              <a:gd name="connsiteY2" fmla="*/ 914400 h 914400"/>
              <a:gd name="connsiteX3" fmla="*/ 0 w 7216426"/>
              <a:gd name="connsiteY3" fmla="*/ 914400 h 914400"/>
              <a:gd name="connsiteX4" fmla="*/ 0 w 7216426"/>
              <a:gd name="connsiteY4" fmla="*/ 0 h 914400"/>
              <a:gd name="connsiteX0" fmla="*/ 0 w 7216426"/>
              <a:gd name="connsiteY0" fmla="*/ 0 h 1400175"/>
              <a:gd name="connsiteX1" fmla="*/ 7216426 w 7216426"/>
              <a:gd name="connsiteY1" fmla="*/ 866775 h 1400175"/>
              <a:gd name="connsiteX2" fmla="*/ 1823096 w 7216426"/>
              <a:gd name="connsiteY2" fmla="*/ 1400175 h 1400175"/>
              <a:gd name="connsiteX3" fmla="*/ 0 w 7216426"/>
              <a:gd name="connsiteY3" fmla="*/ 1400175 h 1400175"/>
              <a:gd name="connsiteX4" fmla="*/ 0 w 7216426"/>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3"/>
              </a:gs>
              <a:gs pos="52000">
                <a:schemeClr val="accent3">
                  <a:lumMod val="40000"/>
                  <a:lumOff val="60000"/>
                </a:schemeClr>
              </a:gs>
              <a:gs pos="66000">
                <a:schemeClr val="accent3"/>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Picture Placeholder 2"/>
          <p:cNvSpPr>
            <a:spLocks noGrp="1"/>
          </p:cNvSpPr>
          <p:nvPr>
            <p:ph type="pic" idx="1"/>
          </p:nvPr>
        </p:nvSpPr>
        <p:spPr>
          <a:xfrm>
            <a:off x="4572000" y="609600"/>
            <a:ext cx="3886200" cy="4190999"/>
          </a:xfrm>
          <a:ln w="79375">
            <a:solidFill>
              <a:schemeClr val="tx1"/>
            </a:solidFill>
            <a:miter lim="800000"/>
          </a:ln>
          <a:effectLst>
            <a:outerShdw blurRad="50800" dist="38100" dir="5400000" algn="ctr" rotWithShape="0">
              <a:srgbClr val="000000">
                <a:alpha val="42000"/>
              </a:srgbClr>
            </a:outerShdw>
          </a:effectLst>
        </p:spPr>
        <p:txBody>
          <a:bodyPr>
            <a:normAutofit/>
          </a:bodyPr>
          <a:lstStyle>
            <a:lvl1pPr marL="0" indent="0" algn="ctr">
              <a:buNone/>
              <a:defRPr sz="25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Freeform 9"/>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 fmla="*/ 190500 w 7436498"/>
              <a:gd name="connsiteY0" fmla="*/ 0 h 1004110"/>
              <a:gd name="connsiteX1" fmla="*/ 0 w 7436498"/>
              <a:gd name="connsiteY1" fmla="*/ 192346 h 1004110"/>
              <a:gd name="connsiteX2" fmla="*/ 7053942 w 7436498"/>
              <a:gd name="connsiteY2" fmla="*/ 1004110 h 1004110"/>
              <a:gd name="connsiteX3" fmla="*/ 7436498 w 7436498"/>
              <a:gd name="connsiteY3" fmla="*/ 966787 h 1004110"/>
              <a:gd name="connsiteX4" fmla="*/ 190500 w 7436498"/>
              <a:gd name="connsiteY4" fmla="*/ 0 h 1004110"/>
              <a:gd name="connsiteX0" fmla="*/ 0 w 7448404"/>
              <a:gd name="connsiteY0" fmla="*/ 0 h 923148"/>
              <a:gd name="connsiteX1" fmla="*/ 11906 w 7448404"/>
              <a:gd name="connsiteY1" fmla="*/ 111384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164306 w 7448404"/>
              <a:gd name="connsiteY1" fmla="*/ 68522 h 923148"/>
              <a:gd name="connsiteX2" fmla="*/ 7065848 w 7448404"/>
              <a:gd name="connsiteY2" fmla="*/ 923148 h 923148"/>
              <a:gd name="connsiteX3" fmla="*/ 7448404 w 7448404"/>
              <a:gd name="connsiteY3" fmla="*/ 885825 h 923148"/>
              <a:gd name="connsiteX4" fmla="*/ 0 w 7448404"/>
              <a:gd name="connsiteY4" fmla="*/ 0 h 923148"/>
              <a:gd name="connsiteX0" fmla="*/ 0 w 7448404"/>
              <a:gd name="connsiteY0" fmla="*/ 0 h 923148"/>
              <a:gd name="connsiteX1" fmla="*/ 302418 w 7448404"/>
              <a:gd name="connsiteY1" fmla="*/ 297122 h 923148"/>
              <a:gd name="connsiteX2" fmla="*/ 7065848 w 7448404"/>
              <a:gd name="connsiteY2" fmla="*/ 923148 h 923148"/>
              <a:gd name="connsiteX3" fmla="*/ 7448404 w 7448404"/>
              <a:gd name="connsiteY3" fmla="*/ 885825 h 923148"/>
              <a:gd name="connsiteX4" fmla="*/ 0 w 7448404"/>
              <a:gd name="connsiteY4" fmla="*/ 0 h 923148"/>
              <a:gd name="connsiteX0" fmla="*/ 1 w 7448405"/>
              <a:gd name="connsiteY0" fmla="*/ 0 h 923148"/>
              <a:gd name="connsiteX1" fmla="*/ 0 w 7448405"/>
              <a:gd name="connsiteY1" fmla="*/ 75665 h 923148"/>
              <a:gd name="connsiteX2" fmla="*/ 7065849 w 7448405"/>
              <a:gd name="connsiteY2" fmla="*/ 923148 h 923148"/>
              <a:gd name="connsiteX3" fmla="*/ 7448405 w 7448405"/>
              <a:gd name="connsiteY3" fmla="*/ 885825 h 923148"/>
              <a:gd name="connsiteX4" fmla="*/ 1 w 7448405"/>
              <a:gd name="connsiteY4" fmla="*/ 0 h 923148"/>
              <a:gd name="connsiteX0" fmla="*/ 1 w 7400780"/>
              <a:gd name="connsiteY0" fmla="*/ 0 h 928688"/>
              <a:gd name="connsiteX1" fmla="*/ 0 w 7400780"/>
              <a:gd name="connsiteY1" fmla="*/ 75665 h 928688"/>
              <a:gd name="connsiteX2" fmla="*/ 7065849 w 7400780"/>
              <a:gd name="connsiteY2" fmla="*/ 923148 h 928688"/>
              <a:gd name="connsiteX3" fmla="*/ 7400780 w 7400780"/>
              <a:gd name="connsiteY3" fmla="*/ 928688 h 928688"/>
              <a:gd name="connsiteX4" fmla="*/ 1 w 7400780"/>
              <a:gd name="connsiteY4" fmla="*/ 0 h 928688"/>
              <a:gd name="connsiteX0" fmla="*/ 1 w 7605568"/>
              <a:gd name="connsiteY0" fmla="*/ 0 h 923148"/>
              <a:gd name="connsiteX1" fmla="*/ 0 w 7605568"/>
              <a:gd name="connsiteY1" fmla="*/ 75665 h 923148"/>
              <a:gd name="connsiteX2" fmla="*/ 7065849 w 7605568"/>
              <a:gd name="connsiteY2" fmla="*/ 923148 h 923148"/>
              <a:gd name="connsiteX3" fmla="*/ 7605568 w 7605568"/>
              <a:gd name="connsiteY3" fmla="*/ 897732 h 923148"/>
              <a:gd name="connsiteX4" fmla="*/ 1 w 7605568"/>
              <a:gd name="connsiteY4" fmla="*/ 0 h 923148"/>
              <a:gd name="connsiteX0" fmla="*/ 1 w 7605568"/>
              <a:gd name="connsiteY0" fmla="*/ 0 h 897732"/>
              <a:gd name="connsiteX1" fmla="*/ 0 w 7605568"/>
              <a:gd name="connsiteY1" fmla="*/ 75665 h 897732"/>
              <a:gd name="connsiteX2" fmla="*/ 7065849 w 7605568"/>
              <a:gd name="connsiteY2" fmla="*/ 863617 h 897732"/>
              <a:gd name="connsiteX3" fmla="*/ 7605568 w 7605568"/>
              <a:gd name="connsiteY3" fmla="*/ 897732 h 897732"/>
              <a:gd name="connsiteX4" fmla="*/ 1 w 7605568"/>
              <a:gd name="connsiteY4" fmla="*/ 0 h 897732"/>
              <a:gd name="connsiteX0" fmla="*/ 1 w 7605568"/>
              <a:gd name="connsiteY0" fmla="*/ 0 h 927910"/>
              <a:gd name="connsiteX1" fmla="*/ 0 w 7605568"/>
              <a:gd name="connsiteY1" fmla="*/ 75665 h 927910"/>
              <a:gd name="connsiteX2" fmla="*/ 7225392 w 7605568"/>
              <a:gd name="connsiteY2" fmla="*/ 927910 h 927910"/>
              <a:gd name="connsiteX3" fmla="*/ 7605568 w 7605568"/>
              <a:gd name="connsiteY3" fmla="*/ 897732 h 927910"/>
              <a:gd name="connsiteX4" fmla="*/ 1 w 7605568"/>
              <a:gd name="connsiteY4" fmla="*/ 0 h 92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 fmla="*/ 6958449 w 6958449"/>
              <a:gd name="connsiteY0" fmla="*/ 0 h 755780"/>
              <a:gd name="connsiteX1" fmla="*/ 0 w 6958449"/>
              <a:gd name="connsiteY1" fmla="*/ 712918 h 755780"/>
              <a:gd name="connsiteX2" fmla="*/ 212416 w 6958449"/>
              <a:gd name="connsiteY2" fmla="*/ 755780 h 755780"/>
              <a:gd name="connsiteX3" fmla="*/ 6958449 w 6958449"/>
              <a:gd name="connsiteY3" fmla="*/ 74645 h 755780"/>
              <a:gd name="connsiteX4" fmla="*/ 6958449 w 6958449"/>
              <a:gd name="connsiteY4" fmla="*/ 0 h 755780"/>
              <a:gd name="connsiteX0" fmla="*/ 6958449 w 6958449"/>
              <a:gd name="connsiteY0" fmla="*/ 0 h 712918"/>
              <a:gd name="connsiteX1" fmla="*/ 0 w 6958449"/>
              <a:gd name="connsiteY1" fmla="*/ 712918 h 712918"/>
              <a:gd name="connsiteX2" fmla="*/ 302903 w 6958449"/>
              <a:gd name="connsiteY2" fmla="*/ 705774 h 712918"/>
              <a:gd name="connsiteX3" fmla="*/ 6958449 w 6958449"/>
              <a:gd name="connsiteY3" fmla="*/ 74645 h 712918"/>
              <a:gd name="connsiteX4" fmla="*/ 6958449 w 6958449"/>
              <a:gd name="connsiteY4" fmla="*/ 0 h 712918"/>
              <a:gd name="connsiteX0" fmla="*/ 6958449 w 6958449"/>
              <a:gd name="connsiteY0" fmla="*/ 0 h 741492"/>
              <a:gd name="connsiteX1" fmla="*/ 0 w 6958449"/>
              <a:gd name="connsiteY1" fmla="*/ 712918 h 741492"/>
              <a:gd name="connsiteX2" fmla="*/ 248134 w 6958449"/>
              <a:gd name="connsiteY2" fmla="*/ 741492 h 741492"/>
              <a:gd name="connsiteX3" fmla="*/ 6958449 w 6958449"/>
              <a:gd name="connsiteY3" fmla="*/ 74645 h 741492"/>
              <a:gd name="connsiteX4" fmla="*/ 6958449 w 6958449"/>
              <a:gd name="connsiteY4" fmla="*/ 0 h 741492"/>
              <a:gd name="connsiteX0" fmla="*/ 7465656 w 7465656"/>
              <a:gd name="connsiteY0" fmla="*/ 0 h 741493"/>
              <a:gd name="connsiteX1" fmla="*/ 0 w 7465656"/>
              <a:gd name="connsiteY1" fmla="*/ 741493 h 741493"/>
              <a:gd name="connsiteX2" fmla="*/ 755341 w 7465656"/>
              <a:gd name="connsiteY2" fmla="*/ 741492 h 741493"/>
              <a:gd name="connsiteX3" fmla="*/ 7465656 w 7465656"/>
              <a:gd name="connsiteY3" fmla="*/ 74645 h 741493"/>
              <a:gd name="connsiteX4" fmla="*/ 7465656 w 7465656"/>
              <a:gd name="connsiteY4" fmla="*/ 0 h 74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Date Placeholder 4"/>
          <p:cNvSpPr>
            <a:spLocks noGrp="1"/>
          </p:cNvSpPr>
          <p:nvPr>
            <p:ph type="dt" sz="half" idx="10"/>
          </p:nvPr>
        </p:nvSpPr>
        <p:spPr/>
        <p:txBody>
          <a:bodyPr/>
          <a:lstStyle/>
          <a:p>
            <a:fld id="{F230BC2C-1205-42B8-9965-568B6FFB7C40}" type="datetimeFigureOut">
              <a:rPr lang="en-AU"/>
              <a:pPr/>
              <a:t>4/05/2017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9731146-60DD-4BE6-8415-4E2B0CEDFF48}" type="slidenum">
              <a:rPr lang="en-AU" smtClean="0"/>
              <a:pPr/>
              <a:t>‹#›</a:t>
            </a:fld>
            <a:endParaRPr lang="en-AU"/>
          </a:p>
        </p:txBody>
      </p:sp>
      <p:sp>
        <p:nvSpPr>
          <p:cNvPr id="14"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en-US" smtClean="0"/>
              <a:t>Click to edit Master title style</a:t>
            </a:r>
            <a:endParaRPr lang="en-US" dirty="0"/>
          </a:p>
        </p:txBody>
      </p:sp>
      <p:sp>
        <p:nvSpPr>
          <p:cNvPr id="15" name="Text Placeholder 14"/>
          <p:cNvSpPr>
            <a:spLocks noGrp="1"/>
          </p:cNvSpPr>
          <p:nvPr>
            <p:ph type="body" sz="quarter" idx="14"/>
          </p:nvPr>
        </p:nvSpPr>
        <p:spPr>
          <a:xfrm>
            <a:off x="676656" y="1524000"/>
            <a:ext cx="3381375" cy="329565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Tree>
    <p:extLst>
      <p:ext uri="{BB962C8B-B14F-4D97-AF65-F5344CB8AC3E}">
        <p14:creationId xmlns:p14="http://schemas.microsoft.com/office/powerpoint/2010/main" val="2410512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78000"/>
              </a:schemeClr>
            </a:gs>
            <a:gs pos="0">
              <a:schemeClr val="bg1">
                <a:lumMod val="0"/>
              </a:schemeClr>
            </a:gs>
          </a:gsLst>
          <a:path path="circle">
            <a:fillToRect l="50000" t="100000" r="100000" b="50000"/>
          </a:path>
          <a:tileRect/>
        </a:gradFill>
        <a:effectLst/>
      </p:bgPr>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13">
              <a:alphaModFix amt="15000"/>
            </a:blip>
            <a:srcRect/>
            <a:tile tx="0" ty="0" sx="76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p:cNvSpPr>
            <a:spLocks noGrp="1"/>
          </p:cNvSpPr>
          <p:nvPr>
            <p:ph type="title"/>
          </p:nvPr>
        </p:nvSpPr>
        <p:spPr>
          <a:xfrm>
            <a:off x="685800" y="274638"/>
            <a:ext cx="7772400" cy="1143000"/>
          </a:xfrm>
          <a:prstGeom prst="rect">
            <a:avLst/>
          </a:prstGeom>
        </p:spPr>
        <p:txBody>
          <a:bodyPr vert="horz" lIns="0" tIns="45720" rIns="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1600200"/>
            <a:ext cx="7772400" cy="4525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00800" y="6416675"/>
            <a:ext cx="1981200" cy="365125"/>
          </a:xfrm>
          <a:prstGeom prst="rect">
            <a:avLst/>
          </a:prstGeom>
        </p:spPr>
        <p:txBody>
          <a:bodyPr vert="horz" lIns="0" tIns="45720" rIns="0" bIns="0" rtlCol="0" anchor="b" anchorCtr="0"/>
          <a:lstStyle>
            <a:lvl1pPr algn="r">
              <a:defRPr lang="en-US" sz="900" kern="1200" cap="all" spc="110" baseline="0" smtClean="0">
                <a:solidFill>
                  <a:srgbClr val="4D4D4D"/>
                </a:solidFill>
                <a:latin typeface="+mn-lt"/>
                <a:ea typeface="+mn-ea"/>
                <a:cs typeface="+mn-cs"/>
              </a:defRPr>
            </a:lvl1pPr>
          </a:lstStyle>
          <a:p>
            <a:fld id="{F230BC2C-1205-42B8-9965-568B6FFB7C40}" type="datetimeFigureOut">
              <a:rPr lang="en-AU"/>
              <a:pPr/>
              <a:t>4/05/2017</a:t>
            </a:fld>
            <a:endParaRPr lang="en-AU"/>
          </a:p>
        </p:txBody>
      </p:sp>
      <p:sp>
        <p:nvSpPr>
          <p:cNvPr id="5" name="Footer Placeholder 4"/>
          <p:cNvSpPr>
            <a:spLocks noGrp="1"/>
          </p:cNvSpPr>
          <p:nvPr>
            <p:ph type="ftr" sz="quarter" idx="3"/>
          </p:nvPr>
        </p:nvSpPr>
        <p:spPr>
          <a:xfrm>
            <a:off x="228600" y="6416675"/>
            <a:ext cx="2895600" cy="365125"/>
          </a:xfrm>
          <a:prstGeom prst="rect">
            <a:avLst/>
          </a:prstGeom>
        </p:spPr>
        <p:txBody>
          <a:bodyPr vert="horz" lIns="0" tIns="45720" rIns="0" bIns="0" rtlCol="0" anchor="b" anchorCtr="0"/>
          <a:lstStyle>
            <a:lvl1pPr algn="l">
              <a:defRPr sz="900" cap="all" spc="110" baseline="0">
                <a:solidFill>
                  <a:srgbClr val="4D4D4D"/>
                </a:solidFill>
              </a:defRPr>
            </a:lvl1pPr>
          </a:lstStyle>
          <a:p>
            <a:endParaRPr lang="en-AU"/>
          </a:p>
        </p:txBody>
      </p:sp>
      <p:sp>
        <p:nvSpPr>
          <p:cNvPr id="6" name="Slide Number Placeholder 5"/>
          <p:cNvSpPr>
            <a:spLocks noGrp="1"/>
          </p:cNvSpPr>
          <p:nvPr>
            <p:ph type="sldNum" sz="quarter" idx="4"/>
          </p:nvPr>
        </p:nvSpPr>
        <p:spPr>
          <a:xfrm>
            <a:off x="8458200" y="6416675"/>
            <a:ext cx="457200" cy="365125"/>
          </a:xfrm>
          <a:prstGeom prst="rect">
            <a:avLst/>
          </a:prstGeom>
        </p:spPr>
        <p:txBody>
          <a:bodyPr vert="horz" lIns="0" tIns="45720" rIns="0" bIns="0" rtlCol="0" anchor="b" anchorCtr="0"/>
          <a:lstStyle>
            <a:lvl1pPr algn="r">
              <a:defRPr sz="1100" b="1" baseline="0">
                <a:solidFill>
                  <a:srgbClr val="4D4D4D"/>
                </a:solidFill>
              </a:defRPr>
            </a:lvl1pPr>
          </a:lstStyle>
          <a:p>
            <a:fld id="{49731146-60DD-4BE6-8415-4E2B0CEDFF48}" type="slidenum">
              <a:rPr lang="en-AU" smtClean="0"/>
              <a:pPr/>
              <a:t>‹#›</a:t>
            </a:fld>
            <a:endParaRPr lang="en-AU"/>
          </a:p>
        </p:txBody>
      </p:sp>
    </p:spTree>
    <p:extLst>
      <p:ext uri="{BB962C8B-B14F-4D97-AF65-F5344CB8AC3E}">
        <p14:creationId xmlns:p14="http://schemas.microsoft.com/office/powerpoint/2010/main" val="13508352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20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16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32040" y="1916832"/>
            <a:ext cx="3886200" cy="1524000"/>
          </a:xfrm>
        </p:spPr>
        <p:txBody>
          <a:bodyPr>
            <a:normAutofit fontScale="90000"/>
          </a:bodyPr>
          <a:lstStyle/>
          <a:p>
            <a:r>
              <a:rPr lang="en-AU" dirty="0" smtClean="0"/>
              <a:t>Changing the Australian Constitution</a:t>
            </a:r>
            <a:endParaRPr lang="en-AU" dirty="0"/>
          </a:p>
        </p:txBody>
      </p:sp>
      <p:sp>
        <p:nvSpPr>
          <p:cNvPr id="3" name="Subtitle 2"/>
          <p:cNvSpPr>
            <a:spLocks noGrp="1"/>
          </p:cNvSpPr>
          <p:nvPr>
            <p:ph type="subTitle" idx="1"/>
          </p:nvPr>
        </p:nvSpPr>
        <p:spPr>
          <a:xfrm>
            <a:off x="4982782" y="3284984"/>
            <a:ext cx="4176464" cy="2320279"/>
          </a:xfrm>
        </p:spPr>
        <p:txBody>
          <a:bodyPr>
            <a:normAutofit/>
          </a:bodyPr>
          <a:lstStyle/>
          <a:p>
            <a:pPr>
              <a:spcBef>
                <a:spcPts val="0"/>
              </a:spcBef>
            </a:pPr>
            <a:r>
              <a:rPr lang="en-AU" dirty="0">
                <a:solidFill>
                  <a:schemeClr val="tx1"/>
                </a:solidFill>
              </a:rPr>
              <a:t>L.G: We will learn about </a:t>
            </a:r>
            <a:r>
              <a:rPr lang="en-AU" dirty="0" smtClean="0">
                <a:solidFill>
                  <a:schemeClr val="tx1"/>
                </a:solidFill>
              </a:rPr>
              <a:t>how </a:t>
            </a:r>
            <a:r>
              <a:rPr lang="en-AU" dirty="0">
                <a:solidFill>
                  <a:schemeClr val="tx1"/>
                </a:solidFill>
              </a:rPr>
              <a:t>Australia </a:t>
            </a:r>
            <a:endParaRPr lang="en-AU" dirty="0" smtClean="0">
              <a:solidFill>
                <a:schemeClr val="tx1"/>
              </a:solidFill>
            </a:endParaRPr>
          </a:p>
          <a:p>
            <a:pPr>
              <a:spcBef>
                <a:spcPts val="0"/>
              </a:spcBef>
            </a:pPr>
            <a:r>
              <a:rPr lang="en-AU" dirty="0" smtClean="0">
                <a:solidFill>
                  <a:schemeClr val="tx1"/>
                </a:solidFill>
              </a:rPr>
              <a:t>       can change its </a:t>
            </a:r>
            <a:r>
              <a:rPr lang="en-AU" dirty="0">
                <a:solidFill>
                  <a:schemeClr val="tx1"/>
                </a:solidFill>
              </a:rPr>
              <a:t>constitution.</a:t>
            </a:r>
          </a:p>
          <a:p>
            <a:pPr>
              <a:spcBef>
                <a:spcPts val="0"/>
              </a:spcBef>
            </a:pPr>
            <a:r>
              <a:rPr lang="en-AU" dirty="0">
                <a:solidFill>
                  <a:schemeClr val="tx1"/>
                </a:solidFill>
              </a:rPr>
              <a:t>C.S</a:t>
            </a:r>
            <a:r>
              <a:rPr lang="en-AU" dirty="0" smtClean="0">
                <a:solidFill>
                  <a:schemeClr val="tx1"/>
                </a:solidFill>
              </a:rPr>
              <a:t>: 1-We will be able to explain what a </a:t>
            </a:r>
          </a:p>
          <a:p>
            <a:pPr>
              <a:spcBef>
                <a:spcPts val="0"/>
              </a:spcBef>
            </a:pPr>
            <a:r>
              <a:rPr lang="en-AU" dirty="0">
                <a:solidFill>
                  <a:schemeClr val="tx1"/>
                </a:solidFill>
              </a:rPr>
              <a:t> </a:t>
            </a:r>
            <a:r>
              <a:rPr lang="en-AU" dirty="0" smtClean="0">
                <a:solidFill>
                  <a:schemeClr val="tx1"/>
                </a:solidFill>
              </a:rPr>
              <a:t>         referendum is</a:t>
            </a:r>
          </a:p>
          <a:p>
            <a:pPr>
              <a:spcBef>
                <a:spcPts val="0"/>
              </a:spcBef>
            </a:pPr>
            <a:r>
              <a:rPr lang="en-AU" dirty="0" smtClean="0">
                <a:solidFill>
                  <a:schemeClr val="tx1"/>
                </a:solidFill>
              </a:rPr>
              <a:t>       2-We will run a referendum in class </a:t>
            </a:r>
          </a:p>
          <a:p>
            <a:pPr>
              <a:spcBef>
                <a:spcPts val="0"/>
              </a:spcBef>
            </a:pPr>
            <a:r>
              <a:rPr lang="en-AU" dirty="0">
                <a:solidFill>
                  <a:schemeClr val="tx1"/>
                </a:solidFill>
              </a:rPr>
              <a:t> </a:t>
            </a:r>
            <a:r>
              <a:rPr lang="en-AU" dirty="0" smtClean="0">
                <a:solidFill>
                  <a:schemeClr val="tx1"/>
                </a:solidFill>
              </a:rPr>
              <a:t>          and count the results</a:t>
            </a:r>
          </a:p>
          <a:p>
            <a:endParaRPr lang="en-A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4694"/>
            <a:ext cx="4860032" cy="276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98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Class plebiscite!</a:t>
            </a:r>
            <a:endParaRPr lang="en-AU" dirty="0"/>
          </a:p>
        </p:txBody>
      </p:sp>
      <p:sp>
        <p:nvSpPr>
          <p:cNvPr id="3" name="Subtitle 2"/>
          <p:cNvSpPr>
            <a:spLocks noGrp="1"/>
          </p:cNvSpPr>
          <p:nvPr>
            <p:ph type="subTitle" idx="1"/>
          </p:nvPr>
        </p:nvSpPr>
        <p:spPr/>
        <p:txBody>
          <a:bodyPr/>
          <a:lstStyle/>
          <a:p>
            <a:r>
              <a:rPr lang="en-AU" dirty="0" smtClean="0"/>
              <a:t>Should students who hand their work in late be penalised?</a:t>
            </a:r>
            <a:endParaRPr lang="en-AU" dirty="0"/>
          </a:p>
        </p:txBody>
      </p:sp>
      <p:pic>
        <p:nvPicPr>
          <p:cNvPr id="4098" name="Picture 2" descr="Image result for test paper 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4348"/>
            <a:ext cx="4499992" cy="322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929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764704"/>
            <a:ext cx="7772400" cy="1362075"/>
          </a:xfrm>
        </p:spPr>
        <p:txBody>
          <a:bodyPr/>
          <a:lstStyle/>
          <a:p>
            <a:r>
              <a:rPr lang="en-AU" dirty="0" smtClean="0"/>
              <a:t>PowerPoint expectations</a:t>
            </a:r>
            <a:endParaRPr lang="en-AU" dirty="0"/>
          </a:p>
        </p:txBody>
      </p:sp>
      <p:sp>
        <p:nvSpPr>
          <p:cNvPr id="3" name="Text Placeholder 2"/>
          <p:cNvSpPr>
            <a:spLocks noGrp="1"/>
          </p:cNvSpPr>
          <p:nvPr>
            <p:ph type="body" idx="1"/>
          </p:nvPr>
        </p:nvSpPr>
        <p:spPr/>
        <p:txBody>
          <a:bodyPr/>
          <a:lstStyle/>
          <a:p>
            <a:r>
              <a:rPr lang="en-AU" sz="2400" dirty="0" smtClean="0"/>
              <a:t>If the text is in </a:t>
            </a:r>
            <a:r>
              <a:rPr lang="en-AU" sz="2400" dirty="0" smtClean="0">
                <a:solidFill>
                  <a:srgbClr val="0070C0"/>
                </a:solidFill>
              </a:rPr>
              <a:t>BLUE</a:t>
            </a:r>
            <a:r>
              <a:rPr lang="en-AU" sz="2400" dirty="0" smtClean="0">
                <a:solidFill>
                  <a:srgbClr val="002060"/>
                </a:solidFill>
              </a:rPr>
              <a:t> </a:t>
            </a:r>
            <a:r>
              <a:rPr lang="en-AU" sz="2400" dirty="0" smtClean="0"/>
              <a:t>then you need to copy it down.</a:t>
            </a:r>
          </a:p>
          <a:p>
            <a:r>
              <a:rPr lang="en-AU" sz="2400" dirty="0"/>
              <a:t>If the text is in </a:t>
            </a:r>
            <a:r>
              <a:rPr lang="en-AU" sz="2400" dirty="0">
                <a:solidFill>
                  <a:srgbClr val="C00000"/>
                </a:solidFill>
              </a:rPr>
              <a:t>RED</a:t>
            </a:r>
            <a:r>
              <a:rPr lang="en-AU" sz="2400" dirty="0"/>
              <a:t> then it is a task to </a:t>
            </a:r>
            <a:r>
              <a:rPr lang="en-AU" sz="2400" dirty="0" smtClean="0"/>
              <a:t>do.</a:t>
            </a:r>
            <a:endParaRPr lang="en-AU" sz="2400" dirty="0"/>
          </a:p>
          <a:p>
            <a:r>
              <a:rPr lang="en-AU" sz="2400" dirty="0" smtClean="0"/>
              <a:t>If the text is in </a:t>
            </a:r>
            <a:r>
              <a:rPr lang="en-AU" sz="2400" dirty="0" smtClean="0">
                <a:solidFill>
                  <a:srgbClr val="00B050"/>
                </a:solidFill>
              </a:rPr>
              <a:t>GREEN</a:t>
            </a:r>
            <a:r>
              <a:rPr lang="en-AU" sz="2400" dirty="0" smtClean="0"/>
              <a:t> then it is a discussion point</a:t>
            </a:r>
            <a:r>
              <a:rPr lang="en-AU" dirty="0" smtClean="0"/>
              <a:t>.</a:t>
            </a:r>
            <a:endParaRPr lang="en-AU" dirty="0"/>
          </a:p>
        </p:txBody>
      </p:sp>
    </p:spTree>
    <p:extLst>
      <p:ext uri="{BB962C8B-B14F-4D97-AF65-F5344CB8AC3E}">
        <p14:creationId xmlns:p14="http://schemas.microsoft.com/office/powerpoint/2010/main" val="1089399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C00000"/>
                </a:solidFill>
              </a:rPr>
              <a:t>Glossary</a:t>
            </a:r>
            <a:endParaRPr lang="en-AU" dirty="0">
              <a:solidFill>
                <a:srgbClr val="C00000"/>
              </a:solidFill>
            </a:endParaRPr>
          </a:p>
        </p:txBody>
      </p:sp>
      <p:sp>
        <p:nvSpPr>
          <p:cNvPr id="6" name="TextBox 5"/>
          <p:cNvSpPr txBox="1"/>
          <p:nvPr/>
        </p:nvSpPr>
        <p:spPr>
          <a:xfrm>
            <a:off x="1331640" y="2276872"/>
            <a:ext cx="7632848" cy="646331"/>
          </a:xfrm>
          <a:prstGeom prst="rect">
            <a:avLst/>
          </a:prstGeom>
          <a:noFill/>
        </p:spPr>
        <p:txBody>
          <a:bodyPr wrap="square" rtlCol="0">
            <a:spAutoFit/>
          </a:bodyPr>
          <a:lstStyle/>
          <a:p>
            <a:r>
              <a:rPr lang="en-AU" dirty="0">
                <a:solidFill>
                  <a:schemeClr val="bg1"/>
                </a:solidFill>
                <a:latin typeface="Arial"/>
                <a:ea typeface="Calibri"/>
                <a:cs typeface="Times New Roman"/>
              </a:rPr>
              <a:t>When the states of Australia joined together to make a nation in 1901. </a:t>
            </a:r>
            <a:endParaRPr lang="en-AU" dirty="0">
              <a:solidFill>
                <a:schemeClr val="bg1"/>
              </a:solidFill>
              <a:latin typeface="Calibri"/>
              <a:ea typeface="Calibri"/>
              <a:cs typeface="Times New Roman"/>
            </a:endParaRPr>
          </a:p>
          <a:p>
            <a:endParaRPr lang="en-AU" dirty="0"/>
          </a:p>
        </p:txBody>
      </p:sp>
      <p:sp>
        <p:nvSpPr>
          <p:cNvPr id="8" name="Content Placeholder 7"/>
          <p:cNvSpPr>
            <a:spLocks noGrp="1"/>
          </p:cNvSpPr>
          <p:nvPr>
            <p:ph idx="1"/>
          </p:nvPr>
        </p:nvSpPr>
        <p:spPr/>
        <p:txBody>
          <a:bodyPr/>
          <a:lstStyle/>
          <a:p>
            <a:endParaRPr lang="en-AU" dirty="0"/>
          </a:p>
        </p:txBody>
      </p:sp>
      <p:graphicFrame>
        <p:nvGraphicFramePr>
          <p:cNvPr id="10" name="Table 9"/>
          <p:cNvGraphicFramePr>
            <a:graphicFrameLocks noGrp="1"/>
          </p:cNvGraphicFramePr>
          <p:nvPr>
            <p:extLst>
              <p:ext uri="{D42A27DB-BD31-4B8C-83A1-F6EECF244321}">
                <p14:modId xmlns:p14="http://schemas.microsoft.com/office/powerpoint/2010/main" val="2718960091"/>
              </p:ext>
            </p:extLst>
          </p:nvPr>
        </p:nvGraphicFramePr>
        <p:xfrm>
          <a:off x="14033" y="1628800"/>
          <a:ext cx="9144000" cy="1728192"/>
        </p:xfrm>
        <a:graphic>
          <a:graphicData uri="http://schemas.openxmlformats.org/drawingml/2006/table">
            <a:tbl>
              <a:tblPr firstRow="1" bandRow="1">
                <a:tableStyleId>{69CF1AB2-1976-4502-BF36-3FF5EA218861}</a:tableStyleId>
              </a:tblPr>
              <a:tblGrid>
                <a:gridCol w="1331640"/>
                <a:gridCol w="7812360"/>
              </a:tblGrid>
              <a:tr h="168835">
                <a:tc>
                  <a:txBody>
                    <a:bodyPr/>
                    <a:lstStyle/>
                    <a:p>
                      <a:r>
                        <a:rPr lang="en-AU" sz="1400" dirty="0" smtClean="0">
                          <a:solidFill>
                            <a:srgbClr val="0070C0"/>
                          </a:solidFill>
                        </a:rPr>
                        <a:t>Term</a:t>
                      </a:r>
                      <a:r>
                        <a:rPr lang="en-AU" sz="1400" baseline="0" dirty="0" smtClean="0">
                          <a:solidFill>
                            <a:srgbClr val="0070C0"/>
                          </a:solidFill>
                        </a:rPr>
                        <a:t> </a:t>
                      </a:r>
                      <a:endParaRPr lang="en-AU" sz="1400" dirty="0">
                        <a:solidFill>
                          <a:srgbClr val="0070C0"/>
                        </a:solidFill>
                      </a:endParaRPr>
                    </a:p>
                  </a:txBody>
                  <a:tcPr/>
                </a:tc>
                <a:tc>
                  <a:txBody>
                    <a:bodyPr/>
                    <a:lstStyle/>
                    <a:p>
                      <a:r>
                        <a:rPr lang="en-AU" dirty="0" smtClean="0">
                          <a:solidFill>
                            <a:srgbClr val="0070C0"/>
                          </a:solidFill>
                        </a:rPr>
                        <a:t>Definition</a:t>
                      </a:r>
                      <a:endParaRPr lang="en-AU" dirty="0">
                        <a:solidFill>
                          <a:srgbClr val="0070C0"/>
                        </a:solidFill>
                      </a:endParaRPr>
                    </a:p>
                  </a:txBody>
                  <a:tcPr/>
                </a:tc>
              </a:tr>
              <a:tr h="407229">
                <a:tc>
                  <a:txBody>
                    <a:bodyPr/>
                    <a:lstStyle/>
                    <a:p>
                      <a:pPr>
                        <a:lnSpc>
                          <a:spcPct val="115000"/>
                        </a:lnSpc>
                        <a:spcAft>
                          <a:spcPts val="0"/>
                        </a:spcAft>
                      </a:pPr>
                      <a:r>
                        <a:rPr lang="en-AU" sz="1600" dirty="0" smtClean="0">
                          <a:effectLst/>
                          <a:latin typeface="Arial"/>
                          <a:ea typeface="Calibri"/>
                          <a:cs typeface="Times New Roman"/>
                        </a:rPr>
                        <a:t>Referendum</a:t>
                      </a:r>
                      <a:endParaRPr lang="en-AU" sz="16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sz="1800" dirty="0" smtClean="0">
                        <a:effectLst/>
                        <a:latin typeface="Calibri"/>
                        <a:ea typeface="Calibri"/>
                        <a:cs typeface="Times New Roman"/>
                      </a:endParaRPr>
                    </a:p>
                  </a:txBody>
                  <a:tcPr/>
                </a:tc>
              </a:tr>
              <a:tr h="955203">
                <a:tc>
                  <a:txBody>
                    <a:bodyPr/>
                    <a:lstStyle/>
                    <a:p>
                      <a:pPr>
                        <a:lnSpc>
                          <a:spcPct val="115000"/>
                        </a:lnSpc>
                        <a:spcAft>
                          <a:spcPts val="0"/>
                        </a:spcAft>
                      </a:pPr>
                      <a:r>
                        <a:rPr lang="en-AU" sz="1600" dirty="0" smtClean="0">
                          <a:effectLst/>
                          <a:latin typeface="Calibri"/>
                          <a:ea typeface="Calibri"/>
                          <a:cs typeface="Times New Roman"/>
                        </a:rPr>
                        <a:t>Plebiscite </a:t>
                      </a:r>
                      <a:endParaRPr lang="en-AU" sz="16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sz="1800" dirty="0" smtClean="0">
                        <a:effectLst/>
                        <a:latin typeface="Calibri"/>
                        <a:ea typeface="Calibri"/>
                        <a:cs typeface="Times New Roman"/>
                      </a:endParaRPr>
                    </a:p>
                  </a:txBody>
                  <a:tcPr/>
                </a:tc>
              </a:tr>
            </a:tbl>
          </a:graphicData>
        </a:graphic>
      </p:graphicFrame>
      <p:sp>
        <p:nvSpPr>
          <p:cNvPr id="9" name="TextBox 8"/>
          <p:cNvSpPr txBox="1"/>
          <p:nvPr/>
        </p:nvSpPr>
        <p:spPr>
          <a:xfrm>
            <a:off x="1403648" y="1988840"/>
            <a:ext cx="7272808" cy="369332"/>
          </a:xfrm>
          <a:prstGeom prst="rect">
            <a:avLst/>
          </a:prstGeom>
          <a:noFill/>
        </p:spPr>
        <p:txBody>
          <a:bodyPr wrap="square" rtlCol="0">
            <a:spAutoFit/>
          </a:bodyPr>
          <a:lstStyle/>
          <a:p>
            <a:r>
              <a:rPr lang="en-AU" dirty="0" smtClean="0">
                <a:solidFill>
                  <a:schemeClr val="bg1"/>
                </a:solidFill>
              </a:rPr>
              <a:t>A national vote to change one aspect of the Constitution. </a:t>
            </a:r>
            <a:endParaRPr lang="en-AU" dirty="0">
              <a:solidFill>
                <a:schemeClr val="bg1"/>
              </a:solidFill>
            </a:endParaRPr>
          </a:p>
        </p:txBody>
      </p:sp>
      <p:sp>
        <p:nvSpPr>
          <p:cNvPr id="11" name="TextBox 10"/>
          <p:cNvSpPr txBox="1"/>
          <p:nvPr/>
        </p:nvSpPr>
        <p:spPr>
          <a:xfrm>
            <a:off x="1403648" y="2358172"/>
            <a:ext cx="7056784" cy="923330"/>
          </a:xfrm>
          <a:prstGeom prst="rect">
            <a:avLst/>
          </a:prstGeom>
          <a:noFill/>
        </p:spPr>
        <p:txBody>
          <a:bodyPr wrap="square" rtlCol="0">
            <a:spAutoFit/>
          </a:bodyPr>
          <a:lstStyle/>
          <a:p>
            <a:r>
              <a:rPr lang="en-AU" dirty="0" smtClean="0">
                <a:solidFill>
                  <a:schemeClr val="bg1"/>
                </a:solidFill>
              </a:rPr>
              <a:t>A national vote to determine public opinion on a matter not changing the constitution e.g. whether a certain law should be passed or not. (Daylight savings time in WA)</a:t>
            </a:r>
            <a:endParaRPr lang="en-AU" dirty="0">
              <a:solidFill>
                <a:schemeClr val="bg1"/>
              </a:solidFill>
            </a:endParaRPr>
          </a:p>
        </p:txBody>
      </p:sp>
    </p:spTree>
    <p:extLst>
      <p:ext uri="{BB962C8B-B14F-4D97-AF65-F5344CB8AC3E}">
        <p14:creationId xmlns:p14="http://schemas.microsoft.com/office/powerpoint/2010/main" val="2271764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solidFill>
                  <a:srgbClr val="C00000"/>
                </a:solidFill>
              </a:rPr>
              <a:t>Flow chart: </a:t>
            </a:r>
            <a:r>
              <a:rPr lang="en-AU" dirty="0" smtClean="0"/>
              <a:t/>
            </a:r>
            <a:br>
              <a:rPr lang="en-AU" dirty="0" smtClean="0"/>
            </a:br>
            <a:r>
              <a:rPr lang="en-AU" dirty="0" smtClean="0"/>
              <a:t>steps of having a referendum</a:t>
            </a:r>
            <a:endParaRPr lang="en-AU" dirty="0"/>
          </a:p>
        </p:txBody>
      </p:sp>
      <p:graphicFrame>
        <p:nvGraphicFramePr>
          <p:cNvPr id="3" name="Diagram 2"/>
          <p:cNvGraphicFramePr/>
          <p:nvPr>
            <p:extLst>
              <p:ext uri="{D42A27DB-BD31-4B8C-83A1-F6EECF244321}">
                <p14:modId xmlns:p14="http://schemas.microsoft.com/office/powerpoint/2010/main" val="1647440307"/>
              </p:ext>
            </p:extLst>
          </p:nvPr>
        </p:nvGraphicFramePr>
        <p:xfrm>
          <a:off x="0" y="1397000"/>
          <a:ext cx="9108504" cy="203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0" y="3761311"/>
            <a:ext cx="4146931" cy="3110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355976" y="3761312"/>
            <a:ext cx="4536504" cy="1200329"/>
          </a:xfrm>
          <a:prstGeom prst="rect">
            <a:avLst/>
          </a:prstGeom>
          <a:noFill/>
        </p:spPr>
        <p:txBody>
          <a:bodyPr wrap="square" rtlCol="0">
            <a:spAutoFit/>
          </a:bodyPr>
          <a:lstStyle/>
          <a:p>
            <a:r>
              <a:rPr lang="en-AU" sz="2400" dirty="0" smtClean="0"/>
              <a:t>You need to make a flowchart worthy of being taken straight to the pool room.</a:t>
            </a:r>
            <a:endParaRPr lang="en-AU" sz="2400" dirty="0"/>
          </a:p>
        </p:txBody>
      </p:sp>
    </p:spTree>
    <p:extLst>
      <p:ext uri="{BB962C8B-B14F-4D97-AF65-F5344CB8AC3E}">
        <p14:creationId xmlns:p14="http://schemas.microsoft.com/office/powerpoint/2010/main" val="44919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anim calcmode="lin" valueType="num">
                                      <p:cBhvr additive="base">
                                        <p:cTn id="14" dur="500" fill="hold"/>
                                        <p:tgtEl>
                                          <p:spTgt spid="9218"/>
                                        </p:tgtEl>
                                        <p:attrNameLst>
                                          <p:attrName>ppt_x</p:attrName>
                                        </p:attrNameLst>
                                      </p:cBhvr>
                                      <p:tavLst>
                                        <p:tav tm="0">
                                          <p:val>
                                            <p:strVal val="#ppt_x"/>
                                          </p:val>
                                        </p:tav>
                                        <p:tav tm="100000">
                                          <p:val>
                                            <p:strVal val="#ppt_x"/>
                                          </p:val>
                                        </p:tav>
                                      </p:tavLst>
                                    </p:anim>
                                    <p:anim calcmode="lin" valueType="num">
                                      <p:cBhvr additive="base">
                                        <p:cTn id="15"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a:t>A Bill is passed by Parliament</a:t>
            </a:r>
            <a:endParaRPr lang="en-AU" dirty="0"/>
          </a:p>
        </p:txBody>
      </p:sp>
      <p:sp>
        <p:nvSpPr>
          <p:cNvPr id="3" name="Content Placeholder 2"/>
          <p:cNvSpPr>
            <a:spLocks noGrp="1"/>
          </p:cNvSpPr>
          <p:nvPr>
            <p:ph idx="1"/>
          </p:nvPr>
        </p:nvSpPr>
        <p:spPr>
          <a:xfrm>
            <a:off x="334438" y="1124744"/>
            <a:ext cx="7772400" cy="3733800"/>
          </a:xfrm>
        </p:spPr>
        <p:txBody>
          <a:bodyPr/>
          <a:lstStyle/>
          <a:p>
            <a:pPr marL="68580" lvl="0" indent="0">
              <a:buNone/>
            </a:pPr>
            <a:r>
              <a:rPr lang="en-AU" dirty="0" smtClean="0"/>
              <a:t>A </a:t>
            </a:r>
            <a:r>
              <a:rPr lang="en-AU" dirty="0"/>
              <a:t>Bill setting out the proposed alteration to the Constitution is passed by both Houses of Parliament. If the Bill is passed by one House but rejected, or altered, in the other (and the alterations are unacceptable to the first House) and this is repeated in the next session of the Parliament, the Governor-General may put the proposal to voters as last proposed by the first House with or without any amendments agreed by both Houses.</a:t>
            </a:r>
          </a:p>
          <a:p>
            <a:endParaRPr lang="en-AU"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38" y="3091278"/>
            <a:ext cx="8475124" cy="3766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16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a:t>Case committees are formed</a:t>
            </a:r>
            <a:endParaRPr lang="en-AU" dirty="0"/>
          </a:p>
        </p:txBody>
      </p:sp>
      <p:sp>
        <p:nvSpPr>
          <p:cNvPr id="3" name="Content Placeholder 2"/>
          <p:cNvSpPr>
            <a:spLocks noGrp="1"/>
          </p:cNvSpPr>
          <p:nvPr>
            <p:ph idx="1"/>
          </p:nvPr>
        </p:nvSpPr>
        <p:spPr>
          <a:xfrm>
            <a:off x="323528" y="1628800"/>
            <a:ext cx="7772400" cy="3733800"/>
          </a:xfrm>
        </p:spPr>
        <p:txBody>
          <a:bodyPr/>
          <a:lstStyle/>
          <a:p>
            <a:pPr marL="68580" lvl="0" indent="0">
              <a:buNone/>
            </a:pPr>
            <a:r>
              <a:rPr lang="en-AU" sz="2400" dirty="0" smtClean="0"/>
              <a:t>A </a:t>
            </a:r>
            <a:r>
              <a:rPr lang="en-AU" sz="2400" dirty="0"/>
              <a:t>majority of the Members of the House of Representatives and Senators who voted for the proposal and a majority of those who voted against it are divided into the 'Yes committee' and the 'No committee' for the referendum. These committees are responsible for a range of activities supporting a vote for or against the proposed alteration to the Constitution. When a proposal is passed unanimously by Parliament, a 'No' committee is not formed.</a:t>
            </a:r>
          </a:p>
          <a:p>
            <a:endParaRPr lang="en-AU" dirty="0"/>
          </a:p>
        </p:txBody>
      </p:sp>
    </p:spTree>
    <p:extLst>
      <p:ext uri="{BB962C8B-B14F-4D97-AF65-F5344CB8AC3E}">
        <p14:creationId xmlns:p14="http://schemas.microsoft.com/office/powerpoint/2010/main" val="3957396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A Writ is issued</a:t>
            </a:r>
            <a:endParaRPr lang="en-AU" dirty="0"/>
          </a:p>
        </p:txBody>
      </p:sp>
      <p:sp>
        <p:nvSpPr>
          <p:cNvPr id="3" name="Content Placeholder 2"/>
          <p:cNvSpPr>
            <a:spLocks noGrp="1"/>
          </p:cNvSpPr>
          <p:nvPr>
            <p:ph idx="1"/>
          </p:nvPr>
        </p:nvSpPr>
        <p:spPr>
          <a:xfrm>
            <a:off x="253752" y="1556792"/>
            <a:ext cx="7772400" cy="3733800"/>
          </a:xfrm>
        </p:spPr>
        <p:txBody>
          <a:bodyPr/>
          <a:lstStyle/>
          <a:p>
            <a:pPr marL="68580" lvl="0" indent="0">
              <a:buNone/>
            </a:pPr>
            <a:r>
              <a:rPr lang="en-AU" sz="2400" dirty="0"/>
              <a:t>The Governor-General issues the Writ for the referendum. The date set for the close of rolls is seven days after the issue of the writ; and polling day, which must be on a Saturday, is not less than 33 days or more than 58 days after the issue of the writ.</a:t>
            </a:r>
          </a:p>
          <a:p>
            <a:endParaRPr lang="en-AU"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9952" y="3120510"/>
            <a:ext cx="5004048" cy="3753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1701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a:t>Information is provided to voters</a:t>
            </a:r>
            <a:endParaRPr lang="en-AU" dirty="0"/>
          </a:p>
        </p:txBody>
      </p:sp>
      <p:sp>
        <p:nvSpPr>
          <p:cNvPr id="3" name="Content Placeholder 2"/>
          <p:cNvSpPr>
            <a:spLocks noGrp="1"/>
          </p:cNvSpPr>
          <p:nvPr>
            <p:ph idx="1"/>
          </p:nvPr>
        </p:nvSpPr>
        <p:spPr>
          <a:xfrm>
            <a:off x="179512" y="1484784"/>
            <a:ext cx="7772400" cy="3733800"/>
          </a:xfrm>
        </p:spPr>
        <p:txBody>
          <a:bodyPr/>
          <a:lstStyle/>
          <a:p>
            <a:pPr marL="68580" lvl="0" indent="0">
              <a:buNone/>
            </a:pPr>
            <a:r>
              <a:rPr lang="en-AU" sz="2400" dirty="0"/>
              <a:t>In the four weeks after the passage of the Bill, the committees are required to prepare a 'case' for voting 'Yes' and a 'case' for voting 'No'. These cases are lodged with the Electoral Commissioner, and are printed together with a statement showing the proposed alterations. This must be posted to every voter on the electoral roll, as nearly as practicable no later than 14 days before polling day.</a:t>
            </a:r>
          </a:p>
          <a:p>
            <a:pPr marL="68580" indent="0">
              <a:buNone/>
            </a:pPr>
            <a:endParaRPr lang="en-AU"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45744"/>
            <a:ext cx="4644008" cy="2612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7739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Australians vote</a:t>
            </a:r>
            <a:endParaRPr lang="en-AU" dirty="0"/>
          </a:p>
        </p:txBody>
      </p:sp>
      <p:sp>
        <p:nvSpPr>
          <p:cNvPr id="3" name="Content Placeholder 2"/>
          <p:cNvSpPr>
            <a:spLocks noGrp="1"/>
          </p:cNvSpPr>
          <p:nvPr>
            <p:ph idx="1"/>
          </p:nvPr>
        </p:nvSpPr>
        <p:spPr>
          <a:xfrm>
            <a:off x="179512" y="1628800"/>
            <a:ext cx="7772400" cy="3733800"/>
          </a:xfrm>
        </p:spPr>
        <p:txBody>
          <a:bodyPr/>
          <a:lstStyle/>
          <a:p>
            <a:pPr marL="68580" lvl="0" indent="0">
              <a:buNone/>
            </a:pPr>
            <a:r>
              <a:rPr lang="en-AU" sz="2400" dirty="0" smtClean="0"/>
              <a:t>Voting </a:t>
            </a:r>
            <a:r>
              <a:rPr lang="en-AU" sz="2400" dirty="0"/>
              <a:t>in a referendum is similar to casting a vote in the federal election. Polling places are established in all federal divisions, and polling day is always a Saturday. The key difference is what voters are required to write on their referendum ballot paper. In a referendum, voters are required to write either 'Yes' or 'No' in the box opposite each question on the ballot paper. If the referendum is carried, the proposed law is given Royal Assent by the Governor-General.</a:t>
            </a:r>
          </a:p>
          <a:p>
            <a:endParaRPr lang="en-AU"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4570244"/>
            <a:ext cx="4644008" cy="228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1053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Urban Pop">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Urban Pop">
      <a:maj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Pop">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2700" cap="flat" cmpd="sng" algn="ctr">
          <a:solidFill>
            <a:schemeClr val="phClr"/>
          </a:solidFill>
          <a:prstDash val="solid"/>
        </a:ln>
        <a:ln w="15875"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0800" dist="38100" dir="5400000" rotWithShape="0">
              <a:srgbClr val="000000">
                <a:alpha val="58000"/>
              </a:srgbClr>
            </a:outerShdw>
          </a:effectLst>
          <a:scene3d>
            <a:camera prst="orthographicFront">
              <a:rot lat="0" lon="0" rev="0"/>
            </a:camera>
            <a:lightRig rig="flat" dir="t"/>
          </a:scene3d>
          <a:sp3d contourW="15875">
            <a:bevelT w="95250" h="127000"/>
            <a:contourClr>
              <a:schemeClr val="phClr">
                <a:shade val="30000"/>
              </a:schemeClr>
            </a:contourClr>
          </a:sp3d>
        </a:effectStyle>
      </a:effectStyleLst>
      <a:bgFillStyleLst>
        <a:solidFill>
          <a:schemeClr val="phClr"/>
        </a:solidFill>
        <a:gradFill rotWithShape="1">
          <a:gsLst>
            <a:gs pos="0">
              <a:schemeClr val="phClr">
                <a:tint val="95000"/>
                <a:shade val="100000"/>
                <a:alpha val="100000"/>
                <a:satMod val="100000"/>
                <a:lumMod val="100000"/>
              </a:schemeClr>
            </a:gs>
            <a:gs pos="9000">
              <a:schemeClr val="phClr">
                <a:tint val="90000"/>
                <a:shade val="100000"/>
                <a:alpha val="100000"/>
                <a:satMod val="100000"/>
                <a:lumMod val="100000"/>
              </a:schemeClr>
            </a:gs>
            <a:gs pos="34000">
              <a:schemeClr val="phClr">
                <a:tint val="83000"/>
                <a:shade val="100000"/>
                <a:alpha val="100000"/>
                <a:satMod val="100000"/>
                <a:lumMod val="100000"/>
              </a:schemeClr>
            </a:gs>
            <a:gs pos="62000">
              <a:schemeClr val="phClr">
                <a:tint val="85000"/>
                <a:shade val="100000"/>
                <a:alpha val="100000"/>
                <a:satMod val="100000"/>
                <a:lumMod val="100000"/>
              </a:schemeClr>
            </a:gs>
            <a:gs pos="90000">
              <a:schemeClr val="phClr">
                <a:tint val="92000"/>
                <a:shade val="100000"/>
                <a:alpha val="100000"/>
                <a:satMod val="100000"/>
                <a:lumMod val="90000"/>
              </a:schemeClr>
            </a:gs>
            <a:gs pos="100000">
              <a:schemeClr val="phClr">
                <a:tint val="85000"/>
                <a:shade val="100000"/>
                <a:alpha val="100000"/>
                <a:satMod val="100000"/>
                <a:lumMod val="100000"/>
              </a:schemeClr>
            </a:gs>
          </a:gsLst>
          <a:lin ang="5400000" scaled="1"/>
        </a:gradFill>
        <a:gradFill rotWithShape="1">
          <a:gsLst>
            <a:gs pos="0">
              <a:schemeClr val="phClr">
                <a:tint val="78000"/>
              </a:schemeClr>
            </a:gs>
            <a:gs pos="100000">
              <a:schemeClr val="phClr">
                <a:tint val="95000"/>
                <a:shade val="98000"/>
                <a:lumMod val="80000"/>
              </a:schemeClr>
            </a:gs>
          </a:gsLst>
          <a:path path="circle">
            <a:fillToRect l="50000" t="100000" r="10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614</Words>
  <Application>Microsoft Office PowerPoint</Application>
  <PresentationFormat>On-screen Show (4:3)</PresentationFormat>
  <Paragraphs>38</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Urban Pop</vt:lpstr>
      <vt:lpstr>Changing the Australian Constitution</vt:lpstr>
      <vt:lpstr>PowerPoint expectations</vt:lpstr>
      <vt:lpstr>Glossary</vt:lpstr>
      <vt:lpstr>Flow chart:  steps of having a referendum</vt:lpstr>
      <vt:lpstr>A Bill is passed by Parliament</vt:lpstr>
      <vt:lpstr>Case committees are formed</vt:lpstr>
      <vt:lpstr>A Writ is issued</vt:lpstr>
      <vt:lpstr>Information is provided to voters</vt:lpstr>
      <vt:lpstr>Australians vote</vt:lpstr>
      <vt:lpstr>Class plebiscite!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Australian Constitution</dc:title>
  <dc:creator>CASTALDINI Ruth</dc:creator>
  <cp:lastModifiedBy>CASTALDINI Ruth</cp:lastModifiedBy>
  <cp:revision>11</cp:revision>
  <dcterms:created xsi:type="dcterms:W3CDTF">2017-04-29T06:18:58Z</dcterms:created>
  <dcterms:modified xsi:type="dcterms:W3CDTF">2017-05-04T04:04:42Z</dcterms:modified>
</cp:coreProperties>
</file>